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6444343" cy="5079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4" y="1538513"/>
            <a:ext cx="8142515" cy="513805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группа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</a:t>
            </a:r>
          </a:p>
          <a:p>
            <a:r>
              <a:rPr lang="ru-RU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неволяшки</a:t>
            </a:r>
            <a:r>
              <a:rPr lang="ru-RU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00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Ходьба по гимнастической скамейке, перешагивая через набивные мячи, с мешочком на голове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276"/>
          <a:stretch/>
        </p:blipFill>
        <p:spPr>
          <a:xfrm>
            <a:off x="520700" y="3135085"/>
            <a:ext cx="7620000" cy="2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Удочка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 и промолчи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1" y="116114"/>
            <a:ext cx="7024915" cy="184331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 в ходьбе и беге колонной по одному с остановкой по сигналу воспитателя: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метание в вертикальную цель,  развивать ловкость и глазомер: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ползании и сохранении устойчивого равновесия.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959428"/>
            <a:ext cx="7300686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 шеренгу, проверка осанки и равнения, перестроение в колону по одному. Ходьба колонной по одному с выполнением задания  по команде воспитателя; бег  и ходьба с перешагиванием через кубики ( по одной стороне зала кубики разложены на расстоянии 40 см друг от друга, по другую сторону на расстоянии 70-80 см ) 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55971" cy="404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с малым мячом.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16000"/>
            <a:ext cx="7565571" cy="5160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мяч в правой руке. 1-2- руки через стороны вверх, переложить мяч в левую руку; 3-4- исходное положение. Тоже левой рукой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84" y="2350407"/>
            <a:ext cx="2133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5629" cy="1325563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стойка ноги на ширине ступни,  мяч в правой руке. 1- присесть, мяч вперед, передать в левую руку; 2- вернутся в исходное положение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0343" y="3010693"/>
            <a:ext cx="4753882" cy="32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5686" cy="1325563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  стойки в упоре на коленях сесть  на пятки,  мяч в правой руке. 1-4 наклон право, прокатить мяч от себя (по прямой); 5-8- вернутся в исходное положение. То же влево.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0971" y="3001169"/>
            <a:ext cx="4813754" cy="34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72086" cy="1325563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лежа на спине, мяч в обеих руках за головой. 1-2- поднять правую прямую ногу, коснутся носка мячом. 3-4 – исходное положение. То же левой ногой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13" y="2663713"/>
            <a:ext cx="2628901" cy="351937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4243" y="2206143"/>
            <a:ext cx="9525000" cy="44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91514" cy="1325563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стойка, мяч в правой руке. Прыжки на правой и левой ноге попеременно  в чередовании  с небольшими паузами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11" y="2097883"/>
            <a:ext cx="457849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551057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мешочков в вертикальную цель с расстояния 2,5м одной рукой, способ от плеча (5-6раз)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687" y="3198245"/>
            <a:ext cx="4775200" cy="31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36657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Ползание по прямой, затем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переползание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скамейку (2-3-раза)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776" y="3183731"/>
            <a:ext cx="7229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315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 упражнять  в ходьбе и беге колонной по одному с остановкой по сигналу воспитателя: - повторить метание в вертикальную цель,  развивать ловкость и глазомер: - упражнять в ползании и сохранении устойчивого равновесия.</vt:lpstr>
      <vt:lpstr>Общеразвивающие упражнения с малым мячом.</vt:lpstr>
      <vt:lpstr>И.п- стойка ноги на ширине ступни,  мяч в правой руке. 1- присесть, мяч вперед, передать в левую руку; 2- вернутся в исходное положение</vt:lpstr>
      <vt:lpstr>И.п- из  стойки в упоре на коленях сесть  на пятки,  мяч в правой руке. 1-4 наклон право, прокатить мяч от себя (по прямой); 5-8- вернутся в исходное положение. То же влево.</vt:lpstr>
      <vt:lpstr>И.п- лежа на спине, мяч в обеих руках за головой. 1-2- поднять правую прямую ногу, коснутся носка мячом. 3-4 – исходное положение. То же левой ногой</vt:lpstr>
      <vt:lpstr>И.п- основная стойка, мяч в правой руке. Прыжки на правой и левой ноге попеременно  в чередовании  с небольшими паузами</vt:lpstr>
      <vt:lpstr>Основные виды движения</vt:lpstr>
      <vt:lpstr>2. Ползание по прямой, затем переползание через скамейку (2-3-раза)</vt:lpstr>
      <vt:lpstr>3. Ходьба по гимнастической скамейке, перешагивая через набивные мячи, с мешочком на голове</vt:lpstr>
      <vt:lpstr>Удочка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20</cp:revision>
  <dcterms:created xsi:type="dcterms:W3CDTF">2020-10-13T10:15:52Z</dcterms:created>
  <dcterms:modified xsi:type="dcterms:W3CDTF">2021-04-16T04:20:10Z</dcterms:modified>
</cp:coreProperties>
</file>