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7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humbs.dfs.ivi.ru/storage4/contents/9/0/a5b08bccdad0dde97ce6a9e03715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8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967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508518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996952"/>
            <a:ext cx="7926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«Попрыгунчики-воробышки»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Подбрасывание мяча правой и левой рукой вверх и ловля его двумя руками.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60648"/>
            <a:ext cx="574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2530" name="Picture 2" descr="https://zrenielib.ru/tw_refs/16/15643/15643_html_m2fbb9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951" l="3326" r="100000">
                        <a14:foregroundMark x1="21206" y1="35484" x2="21206" y2="35484"/>
                        <a14:foregroundMark x1="49896" y1="35125" x2="49896" y2="35125"/>
                        <a14:foregroundMark x1="48233" y1="33333" x2="48233" y2="33333"/>
                        <a14:foregroundMark x1="35759" y1="34050" x2="35759" y2="34050"/>
                        <a14:foregroundMark x1="35759" y1="37157" x2="35759" y2="37157"/>
                        <a14:foregroundMark x1="35759" y1="40741" x2="35759" y2="40741"/>
                        <a14:foregroundMark x1="35759" y1="44325" x2="35759" y2="44325"/>
                        <a14:foregroundMark x1="35343" y1="47790" x2="35343" y2="47790"/>
                        <a14:foregroundMark x1="34719" y1="51732" x2="34719" y2="51732"/>
                        <a14:foregroundMark x1="17464" y1="37873" x2="17464" y2="37873"/>
                        <a14:foregroundMark x1="16840" y1="44683" x2="16840" y2="44683"/>
                        <a14:foregroundMark x1="56133" y1="57706" x2="56133" y2="57706"/>
                        <a14:foregroundMark x1="48233" y1="52449" x2="48233" y2="52449"/>
                        <a14:foregroundMark x1="52391" y1="43250" x2="52391" y2="43250"/>
                        <a14:foregroundMark x1="51143" y1="36201" x2="51143" y2="36201"/>
                        <a14:foregroundMark x1="24116" y1="38232" x2="24116" y2="38232"/>
                        <a14:foregroundMark x1="53015" y1="64038" x2="53015" y2="64038"/>
                        <a14:foregroundMark x1="21206" y1="59857" x2="21206" y2="59857"/>
                        <a14:foregroundMark x1="22245" y1="66547" x2="22245" y2="66547"/>
                        <a14:foregroundMark x1="78794" y1="22700" x2="78794" y2="22700"/>
                        <a14:foregroundMark x1="80665" y1="15293" x2="80665" y2="15293"/>
                        <a14:foregroundMark x1="80665" y1="11111" x2="80665" y2="11111"/>
                        <a14:foregroundMark x1="80042" y1="7885" x2="80042" y2="7885"/>
                        <a14:foregroundMark x1="80042" y1="3345" x2="80042" y2="3345"/>
                        <a14:foregroundMark x1="87526" y1="47790" x2="87526" y2="47790"/>
                        <a14:foregroundMark x1="75260" y1="46356" x2="75260" y2="46356"/>
                        <a14:foregroundMark x1="65904" y1="45281" x2="65904" y2="45281"/>
                        <a14:foregroundMark x1="78170" y1="43967" x2="78170" y2="43967"/>
                        <a14:foregroundMark x1="84407" y1="45042" x2="84407" y2="45042"/>
                        <a14:foregroundMark x1="88150" y1="40741" x2="88150" y2="40741"/>
                        <a14:foregroundMark x1="93555" y1="43967" x2="93555" y2="43967"/>
                        <a14:foregroundMark x1="94179" y1="53166" x2="94179" y2="53166"/>
                        <a14:foregroundMark x1="84407" y1="52091" x2="84407" y2="52091"/>
                        <a14:foregroundMark x1="80042" y1="50299" x2="80042" y2="50299"/>
                        <a14:foregroundMark x1="50520" y1="75388" x2="50520" y2="75388"/>
                      </a14:backgroundRemoval>
                    </a14:imgEffect>
                  </a14:imgLayer>
                </a14:imgProps>
              </a:ext>
            </a:extLst>
          </a:blip>
          <a:srcRect b="7128"/>
          <a:stretch>
            <a:fillRect/>
          </a:stretch>
        </p:blipFill>
        <p:spPr bwMode="auto">
          <a:xfrm>
            <a:off x="3347864" y="2708920"/>
            <a:ext cx="2361519" cy="3816424"/>
          </a:xfrm>
          <a:prstGeom prst="rect">
            <a:avLst/>
          </a:prstGeom>
          <a:noFill/>
        </p:spPr>
      </p:pic>
      <p:pic>
        <p:nvPicPr>
          <p:cNvPr id="8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45AAC51B-71CD-4923-8476-EF6D1127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5089241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25EB7F82-7908-4079-B168-DD5F3C1A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416316" y="4833156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Ползание по гимнастической скамейке на животе, хват рук с боку (2—3 раза).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260648"/>
            <a:ext cx="574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3554" name="Picture 2" descr="https://iknigi.net/books_files/online_html/71720/i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667" r="96500">
                        <a14:foregroundMark x1="69667" y1="35806" x2="69667" y2="35806"/>
                        <a14:foregroundMark x1="67333" y1="40645" x2="67333" y2="40645"/>
                        <a14:foregroundMark x1="56500" y1="46129" x2="56500" y2="46129"/>
                        <a14:foregroundMark x1="53667" y1="39677" x2="53667" y2="39677"/>
                        <a14:foregroundMark x1="45333" y1="50645" x2="45333" y2="50645"/>
                        <a14:foregroundMark x1="45667" y1="58387" x2="45667" y2="58387"/>
                        <a14:foregroundMark x1="37333" y1="53871" x2="37333" y2="53871"/>
                        <a14:foregroundMark x1="80500" y1="61613" x2="80500" y2="61613"/>
                        <a14:foregroundMark x1="67333" y1="61613" x2="67333" y2="61613"/>
                        <a14:foregroundMark x1="58500" y1="56774" x2="58500" y2="56774"/>
                        <a14:foregroundMark x1="9667" y1="59032" x2="9667" y2="59032"/>
                        <a14:foregroundMark x1="12500" y1="59032" x2="12500" y2="59032"/>
                        <a14:foregroundMark x1="79333" y1="65484" x2="79333" y2="65484"/>
                        <a14:foregroundMark x1="27167" y1="60000" x2="27167" y2="60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623627" cy="1872208"/>
          </a:xfrm>
          <a:prstGeom prst="rect">
            <a:avLst/>
          </a:prstGeom>
          <a:noFill/>
        </p:spPr>
      </p:pic>
      <p:pic>
        <p:nvPicPr>
          <p:cNvPr id="8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99010E29-E601-402E-8099-6632F507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5089241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071A9609-C453-4286-8292-CEF5D350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416316" y="5285117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Равновесие — ходьба по рейке гимнастической скамейки, приставляя пятку одной ноги к носку другой, руки за голову или на пояс (2—Зраза).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260648"/>
            <a:ext cx="574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4578" name="Picture 2" descr="https://www.mordovnik.ru/mrd/images/lfk_ri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48" l="0" r="40945">
                        <a14:foregroundMark x1="21522" y1="9524" x2="21522" y2="9524"/>
                        <a14:foregroundMark x1="19423" y1="54762" x2="19423" y2="54762"/>
                        <a14:foregroundMark x1="10761" y1="80952" x2="10761" y2="80952"/>
                        <a14:foregroundMark x1="22047" y1="81429" x2="22047" y2="81429"/>
                        <a14:foregroundMark x1="34383" y1="78571" x2="34383" y2="78571"/>
                        <a14:foregroundMark x1="27034" y1="64286" x2="27034" y2="64286"/>
                        <a14:foregroundMark x1="20210" y1="52381" x2="20210" y2="52381"/>
                        <a14:foregroundMark x1="20997" y1="40952" x2="20997" y2="40952"/>
                        <a14:foregroundMark x1="21260" y1="22857" x2="21260" y2="22857"/>
                        <a14:foregroundMark x1="21522" y1="16667" x2="21522" y2="16667"/>
                        <a14:foregroundMark x1="4724" y1="88095" x2="4724" y2="88095"/>
                      </a14:backgroundRemoval>
                    </a14:imgEffect>
                  </a14:imgLayer>
                </a14:imgProps>
              </a:ext>
            </a:extLst>
          </a:blip>
          <a:srcRect r="54363"/>
          <a:stretch>
            <a:fillRect/>
          </a:stretch>
        </p:blipFill>
        <p:spPr bwMode="auto">
          <a:xfrm>
            <a:off x="3203848" y="3429000"/>
            <a:ext cx="2376264" cy="2869925"/>
          </a:xfrm>
          <a:prstGeom prst="rect">
            <a:avLst/>
          </a:prstGeom>
          <a:noFill/>
        </p:spPr>
      </p:pic>
      <p:pic>
        <p:nvPicPr>
          <p:cNvPr id="8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E6C22462-CE1D-420E-B23F-CAF0E0D0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5089241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5DE63CB7-EF55-4988-99D9-2AC953B8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6827202" y="5218805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выкла­дывает на полу круг из веревки (или чертит на земле) (ориентирами так­же могут быть мешочки с песком или кубики). Выбирается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водяший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коршун.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 становится на середину круга. Остальные дети — воробыш­ки, они стоят за кругом. Воробышки прыгают в круг и из круга. Коршун бегает в круге и не лает воробышкам долго там находиться. Воробышек, до которого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водяший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дотронулся, останавливается, поднимает руку, но из игры не выбывает. Воспитатель отмечает тех, кого коршун ни разу не поймал. Игра повторяется после небольшого перерыва.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0346" y="260648"/>
            <a:ext cx="6747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«Попрыгунчики-воробышки». </a:t>
            </a:r>
          </a:p>
        </p:txBody>
      </p:sp>
      <p:pic>
        <p:nvPicPr>
          <p:cNvPr id="8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A86681BB-B24A-42D9-BF42-4B23D6AC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40645" y="5089241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4311CF1F-2D85-4B87-8526-C59BD190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82280" y="4906517"/>
            <a:ext cx="1080120" cy="1080120"/>
          </a:xfrm>
          <a:prstGeom prst="rect">
            <a:avLst/>
          </a:prstGeom>
          <a:noFill/>
        </p:spPr>
      </p:pic>
      <p:pic>
        <p:nvPicPr>
          <p:cNvPr id="10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C1997DAB-AF4B-45E3-AB44-C5B81A94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01952" y="5446577"/>
            <a:ext cx="1080120" cy="1080120"/>
          </a:xfrm>
          <a:prstGeom prst="rect">
            <a:avLst/>
          </a:prstGeom>
          <a:noFill/>
        </p:spPr>
      </p:pic>
      <p:pic>
        <p:nvPicPr>
          <p:cNvPr id="11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CDB0BAE1-B936-42BD-9C3E-2A705C9B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44208" y="5089241"/>
            <a:ext cx="1080120" cy="1080120"/>
          </a:xfrm>
          <a:prstGeom prst="rect">
            <a:avLst/>
          </a:prstGeom>
          <a:noFill/>
        </p:spPr>
      </p:pic>
      <p:pic>
        <p:nvPicPr>
          <p:cNvPr id="12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81989BAF-C8AD-435B-ABEC-99A61221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63295" y="4705985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mycdn.me/i?r=AzEPZsRbOZEKgBhR0XGMT1Rkqdx0YYmIQ_hGfv08eeFCEKaKTM5SRkZCeTgDn6uOyic"/>
          <p:cNvPicPr>
            <a:picLocks noChangeAspect="1" noChangeArrowheads="1"/>
          </p:cNvPicPr>
          <p:nvPr/>
        </p:nvPicPr>
        <p:blipFill>
          <a:blip r:embed="rId3" cstate="print"/>
          <a:srcRect r="2688"/>
          <a:stretch>
            <a:fillRect/>
          </a:stretch>
        </p:blipFill>
        <p:spPr bwMode="auto">
          <a:xfrm>
            <a:off x="0" y="-1"/>
            <a:ext cx="9144000" cy="6872937"/>
          </a:xfrm>
          <a:prstGeom prst="rect">
            <a:avLst/>
          </a:prstGeom>
          <a:noFill/>
        </p:spPr>
      </p:pic>
      <p:pic>
        <p:nvPicPr>
          <p:cNvPr id="3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56176" y="1052736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img2.freepng.ru/20180222/are/kisspng-house-sparrow-bird-cartoon-vector-small-sparrow-5a8f81400095d1.646524511519354176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5089241"/>
            <a:ext cx="1080120" cy="10801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700808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ходьбу с изменением темпа движения с ускорени­ем и замедлением;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в подбрасывании малого мяча, развивая ловкость и глазомер;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в ползании на животе, в равновесии.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548680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70080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 с ускорением и замедлением темпа движения по сигналу воспитателя (широкими свободными шагами и коротким, семенящим шагом);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врассыпную; чередование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ходьбы и бега.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548680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часть </a:t>
            </a:r>
          </a:p>
        </p:txBody>
      </p:sp>
      <p:pic>
        <p:nvPicPr>
          <p:cNvPr id="6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85736B97-770E-403E-8402-C82EF45E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5089241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 — основная стойка, мяч в правой руке; 1 — руки в стороны; 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—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вверх, переложить мяч в левую руку; 3 — руки в стороны; 4 — исходное положение (6-8 раз).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1026" name="Picture 2" descr="https://infodz.com.ua/ext/image/statti/deti/zaryadka_s_myache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15" l="2679" r="93750">
                        <a14:foregroundMark x1="41518" y1="15929" x2="41518" y2="15929"/>
                        <a14:foregroundMark x1="44196" y1="23894" x2="44196" y2="23894"/>
                        <a14:foregroundMark x1="52679" y1="38274" x2="52679" y2="38274"/>
                        <a14:foregroundMark x1="45536" y1="46460" x2="45536" y2="46460"/>
                        <a14:foregroundMark x1="46429" y1="53982" x2="46429" y2="53982"/>
                        <a14:foregroundMark x1="55804" y1="70575" x2="55804" y2="70575"/>
                        <a14:foregroundMark x1="37946" y1="71903" x2="37946" y2="71903"/>
                        <a14:foregroundMark x1="39732" y1="77876" x2="39732" y2="77876"/>
                        <a14:foregroundMark x1="52679" y1="77876" x2="52679" y2="77876"/>
                        <a14:foregroundMark x1="69643" y1="22124" x2="69643" y2="22124"/>
                        <a14:foregroundMark x1="45536" y1="28540" x2="45536" y2="28540"/>
                        <a14:foregroundMark x1="19196" y1="17035" x2="19196" y2="17035"/>
                        <a14:foregroundMark x1="20089" y1="3982" x2="20089" y2="3982"/>
                        <a14:foregroundMark x1="11607" y1="10841" x2="11607" y2="10841"/>
                        <a14:foregroundMark x1="20982" y1="23451" x2="20982" y2="23451"/>
                        <a14:foregroundMark x1="28571" y1="30752" x2="28571" y2="30752"/>
                        <a14:foregroundMark x1="37946" y1="36726" x2="37946" y2="36726"/>
                        <a14:foregroundMark x1="42411" y1="42920" x2="42411" y2="42920"/>
                        <a14:foregroundMark x1="33036" y1="46903" x2="33036" y2="46903"/>
                        <a14:foregroundMark x1="42411" y1="50221" x2="42411" y2="50221"/>
                        <a14:foregroundMark x1="51786" y1="50221" x2="51786" y2="50221"/>
                        <a14:foregroundMark x1="52679" y1="46018" x2="52679" y2="46018"/>
                        <a14:foregroundMark x1="57589" y1="41372" x2="57589" y2="41372"/>
                        <a14:foregroundMark x1="58482" y1="37168" x2="58482" y2="37168"/>
                        <a14:foregroundMark x1="48214" y1="34071" x2="48214" y2="34071"/>
                        <a14:foregroundMark x1="51786" y1="22124" x2="51786" y2="22124"/>
                        <a14:foregroundMark x1="73214" y1="17035" x2="73214" y2="17035"/>
                        <a14:foregroundMark x1="78125" y1="10398" x2="78125" y2="10398"/>
                        <a14:foregroundMark x1="75893" y1="4867" x2="75893" y2="4867"/>
                        <a14:foregroundMark x1="62054" y1="5973" x2="62054" y2="5973"/>
                        <a14:foregroundMark x1="38839" y1="4425" x2="38839" y2="4425"/>
                        <a14:foregroundMark x1="45536" y1="17920" x2="45536" y2="17920"/>
                        <a14:foregroundMark x1="59375" y1="18805" x2="59375" y2="18805"/>
                        <a14:foregroundMark x1="66964" y1="25221" x2="66964" y2="25221"/>
                        <a14:foregroundMark x1="28571" y1="26549" x2="28571" y2="26549"/>
                        <a14:foregroundMark x1="9821" y1="5310" x2="9821" y2="5310"/>
                        <a14:foregroundMark x1="58482" y1="67257" x2="58482" y2="67257"/>
                        <a14:foregroundMark x1="51786" y1="87168" x2="51786" y2="87168"/>
                        <a14:foregroundMark x1="42411" y1="91814" x2="42411" y2="91814"/>
                        <a14:foregroundMark x1="42411" y1="84292" x2="42411" y2="84292"/>
                        <a14:foregroundMark x1="39732" y1="67699" x2="39732" y2="67699"/>
                        <a14:foregroundMark x1="51786" y1="72788" x2="51786" y2="72788"/>
                        <a14:foregroundMark x1="41518" y1="71903" x2="41518" y2="71903"/>
                        <a14:foregroundMark x1="54464" y1="96903" x2="54464" y2="96903"/>
                        <a14:foregroundMark x1="50893" y1="91814" x2="50893" y2="918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1557536" cy="3142886"/>
          </a:xfrm>
          <a:prstGeom prst="rect">
            <a:avLst/>
          </a:prstGeom>
          <a:noFill/>
        </p:spPr>
      </p:pic>
      <p:pic>
        <p:nvPicPr>
          <p:cNvPr id="8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72940374-3766-46C7-B7FF-B957D8B7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5089241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F3CF457C-F643-42C8-B337-586693DB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88289" y="551499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 — стойка ноги на ширине плеч, мяч в правой руке. 1—2 — наклон вперед, прокатить мяч от одной ноги к другой; 3—4 — исходное положение (6 раз).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18434" name="Picture 2" descr="https://konspekta.net/lektsianew/baza6/595089996989.files/image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" b="100000" l="6195" r="92035">
                        <a14:foregroundMark x1="16814" y1="6557" x2="16814" y2="6557"/>
                        <a14:foregroundMark x1="21239" y1="12295" x2="21239" y2="12295"/>
                        <a14:foregroundMark x1="21239" y1="24590" x2="21239" y2="24590"/>
                        <a14:foregroundMark x1="16814" y1="35246" x2="16814" y2="35246"/>
                        <a14:foregroundMark x1="11504" y1="14754" x2="11504" y2="14754"/>
                        <a14:foregroundMark x1="29204" y1="51639" x2="29204" y2="51639"/>
                        <a14:foregroundMark x1="16814" y1="53279" x2="16814" y2="53279"/>
                        <a14:foregroundMark x1="16814" y1="59836" x2="16814" y2="59836"/>
                        <a14:foregroundMark x1="23894" y1="59836" x2="23894" y2="59836"/>
                        <a14:foregroundMark x1="15929" y1="47541" x2="15929" y2="47541"/>
                        <a14:foregroundMark x1="12389" y1="72951" x2="12389" y2="72951"/>
                        <a14:foregroundMark x1="30088" y1="82787" x2="30088" y2="82787"/>
                        <a14:foregroundMark x1="32743" y1="85246" x2="32743" y2="85246"/>
                        <a14:foregroundMark x1="15044" y1="87705" x2="15044" y2="87705"/>
                        <a14:foregroundMark x1="12389" y1="84426" x2="12389" y2="84426"/>
                        <a14:foregroundMark x1="52212" y1="90164" x2="52212" y2="90164"/>
                        <a14:foregroundMark x1="54867" y1="74590" x2="54867" y2="74590"/>
                        <a14:foregroundMark x1="57522" y1="57377" x2="57522" y2="57377"/>
                        <a14:foregroundMark x1="60177" y1="47541" x2="60177" y2="47541"/>
                        <a14:foregroundMark x1="67257" y1="47541" x2="67257" y2="47541"/>
                        <a14:foregroundMark x1="83186" y1="61475" x2="83186" y2="61475"/>
                        <a14:foregroundMark x1="67257" y1="65574" x2="67257" y2="65574"/>
                        <a14:foregroundMark x1="79646" y1="81967" x2="79646" y2="81967"/>
                        <a14:foregroundMark x1="58407" y1="45082" x2="58407" y2="4508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304256" cy="2487781"/>
          </a:xfrm>
          <a:prstGeom prst="rect">
            <a:avLst/>
          </a:prstGeom>
          <a:noFill/>
        </p:spPr>
      </p:pic>
      <p:pic>
        <p:nvPicPr>
          <p:cNvPr id="8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3FA29E8F-CCD2-4EED-A572-022B143FB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4968530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67653482-CE2A-4C21-BBB9-428FB5B47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03648" y="5497197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 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сидя, ноги согнуты в коленях, мяч в правой руке. 1 — прокатить мяч пол коленом и поймать левой рукой; 2 — прокатить мяч под коленом и поймать правой рукой (8 раз).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17410" name="Picture 2" descr="https://studfile.net/html/2706/645/html_vdSLabQgVC._eLB/htmlconvd-dD6eQ9_html_a6a14bb64b65fe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87" l="0" r="100000">
                        <a14:foregroundMark x1="72453" y1="8871" x2="72453" y2="8871"/>
                        <a14:foregroundMark x1="88302" y1="84677" x2="88302" y2="8467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3768" y="4749486"/>
            <a:ext cx="3927920" cy="1837972"/>
          </a:xfrm>
          <a:prstGeom prst="rect">
            <a:avLst/>
          </a:prstGeom>
          <a:noFill/>
        </p:spPr>
      </p:pic>
      <p:pic>
        <p:nvPicPr>
          <p:cNvPr id="8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8D126AF5-0CE9-4F70-ABEF-70A3264B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40252" y="4941168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AA4BD354-96CF-4938-B911-C6829289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5373216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 — основная стойка, мяч в правой руке. Подбрасывать мяч вверх невысоко поочередно правой и левой рукой, ловить двумя руками (10 раз подряд).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8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A402BA0C-6457-4365-A97E-84BDF242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5089241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38EE76E9-646D-46EE-A85D-8087FF66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8105" y="5433561"/>
            <a:ext cx="1080120" cy="1080120"/>
          </a:xfrm>
          <a:prstGeom prst="rect">
            <a:avLst/>
          </a:prstGeom>
          <a:noFill/>
        </p:spPr>
      </p:pic>
      <p:pic>
        <p:nvPicPr>
          <p:cNvPr id="10" name="Picture 2" descr="https://zrenielib.ru/tw_refs/16/15643/15643_html_m2fbb9004.png">
            <a:extLst>
              <a:ext uri="{FF2B5EF4-FFF2-40B4-BE49-F238E27FC236}">
                <a16:creationId xmlns:a16="http://schemas.microsoft.com/office/drawing/2014/main" id="{ED45335C-1B68-4FCD-9EEB-777EADE9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51" l="3326" r="100000">
                        <a14:foregroundMark x1="21206" y1="35484" x2="21206" y2="35484"/>
                        <a14:foregroundMark x1="49896" y1="35125" x2="49896" y2="35125"/>
                        <a14:foregroundMark x1="48233" y1="33333" x2="48233" y2="33333"/>
                        <a14:foregroundMark x1="35759" y1="34050" x2="35759" y2="34050"/>
                        <a14:foregroundMark x1="35759" y1="37157" x2="35759" y2="37157"/>
                        <a14:foregroundMark x1="35759" y1="40741" x2="35759" y2="40741"/>
                        <a14:foregroundMark x1="35759" y1="44325" x2="35759" y2="44325"/>
                        <a14:foregroundMark x1="35343" y1="47790" x2="35343" y2="47790"/>
                        <a14:foregroundMark x1="34719" y1="51732" x2="34719" y2="51732"/>
                        <a14:foregroundMark x1="17464" y1="37873" x2="17464" y2="37873"/>
                        <a14:foregroundMark x1="16840" y1="44683" x2="16840" y2="44683"/>
                        <a14:foregroundMark x1="56133" y1="57706" x2="56133" y2="57706"/>
                        <a14:foregroundMark x1="48233" y1="52449" x2="48233" y2="52449"/>
                        <a14:foregroundMark x1="52391" y1="43250" x2="52391" y2="43250"/>
                        <a14:foregroundMark x1="51143" y1="36201" x2="51143" y2="36201"/>
                        <a14:foregroundMark x1="24116" y1="38232" x2="24116" y2="38232"/>
                        <a14:foregroundMark x1="53015" y1="64038" x2="53015" y2="64038"/>
                        <a14:foregroundMark x1="21206" y1="59857" x2="21206" y2="59857"/>
                        <a14:foregroundMark x1="22245" y1="66547" x2="22245" y2="66547"/>
                        <a14:foregroundMark x1="78794" y1="22700" x2="78794" y2="22700"/>
                        <a14:foregroundMark x1="80665" y1="15293" x2="80665" y2="15293"/>
                        <a14:foregroundMark x1="80665" y1="11111" x2="80665" y2="11111"/>
                        <a14:foregroundMark x1="80042" y1="7885" x2="80042" y2="7885"/>
                        <a14:foregroundMark x1="80042" y1="3345" x2="80042" y2="3345"/>
                        <a14:foregroundMark x1="87526" y1="47790" x2="87526" y2="47790"/>
                        <a14:foregroundMark x1="75260" y1="46356" x2="75260" y2="46356"/>
                        <a14:foregroundMark x1="65904" y1="45281" x2="65904" y2="45281"/>
                        <a14:foregroundMark x1="78170" y1="43967" x2="78170" y2="43967"/>
                        <a14:foregroundMark x1="84407" y1="45042" x2="84407" y2="45042"/>
                        <a14:foregroundMark x1="88150" y1="40741" x2="88150" y2="40741"/>
                        <a14:foregroundMark x1="93555" y1="43967" x2="93555" y2="43967"/>
                        <a14:foregroundMark x1="94179" y1="53166" x2="94179" y2="53166"/>
                        <a14:foregroundMark x1="84407" y1="52091" x2="84407" y2="52091"/>
                        <a14:foregroundMark x1="80042" y1="50299" x2="80042" y2="50299"/>
                        <a14:foregroundMark x1="50520" y1="75388" x2="50520" y2="75388"/>
                      </a14:backgroundRemoval>
                    </a14:imgEffect>
                  </a14:imgLayer>
                </a14:imgProps>
              </a:ext>
            </a:extLst>
          </a:blip>
          <a:srcRect b="7128"/>
          <a:stretch>
            <a:fillRect/>
          </a:stretch>
        </p:blipFill>
        <p:spPr bwMode="auto">
          <a:xfrm>
            <a:off x="3347864" y="2708920"/>
            <a:ext cx="2361519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 — стойка ноги на ширине плеч, мяч в правой руке. Ударять мячом о пол у носков ног одной рукой, ловить двумя руками (10 раз).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20482" name="Picture 2" descr="https://im0-tub-ru.yandex.net/i?id=c79913945f03cbfa7d06f91ae39072ce-sr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50" l="0" r="30137">
                        <a14:foregroundMark x1="856" y1="33083" x2="856" y2="33083"/>
                        <a14:foregroundMark x1="3596" y1="21053" x2="3596" y2="21053"/>
                        <a14:foregroundMark x1="5308" y1="19549" x2="5308" y2="19549"/>
                        <a14:foregroundMark x1="10788" y1="21805" x2="10788" y2="21805"/>
                        <a14:foregroundMark x1="8562" y1="22180" x2="8562" y2="22180"/>
                        <a14:foregroundMark x1="6678" y1="24060" x2="6678" y2="24060"/>
                        <a14:foregroundMark x1="2740" y1="26316" x2="2740" y2="26316"/>
                        <a14:foregroundMark x1="4110" y1="48120" x2="4110" y2="48120"/>
                        <a14:foregroundMark x1="8219" y1="48496" x2="8219" y2="48496"/>
                        <a14:foregroundMark x1="8219" y1="54511" x2="8219" y2="54511"/>
                        <a14:foregroundMark x1="5137" y1="56767" x2="5137" y2="56767"/>
                        <a14:foregroundMark x1="9247" y1="42857" x2="9247" y2="42857"/>
                        <a14:foregroundMark x1="15068" y1="7519" x2="15068" y2="7519"/>
                        <a14:foregroundMark x1="17123" y1="20677" x2="17123" y2="20677"/>
                        <a14:foregroundMark x1="20034" y1="21053" x2="20034" y2="21053"/>
                        <a14:foregroundMark x1="21062" y1="42481" x2="21062" y2="42481"/>
                        <a14:foregroundMark x1="19007" y1="41353" x2="19007" y2="41353"/>
                        <a14:foregroundMark x1="19178" y1="29699" x2="19178" y2="29699"/>
                        <a14:foregroundMark x1="11130" y1="29699" x2="11130" y2="29699"/>
                        <a14:foregroundMark x1="6164" y1="37970" x2="6164" y2="37970"/>
                        <a14:foregroundMark x1="16781" y1="48120" x2="16781" y2="48120"/>
                        <a14:foregroundMark x1="16096" y1="59398" x2="16096" y2="59398"/>
                        <a14:foregroundMark x1="16096" y1="71053" x2="16096" y2="71053"/>
                        <a14:foregroundMark x1="20205" y1="56767" x2="20205" y2="56767"/>
                        <a14:foregroundMark x1="21233" y1="65414" x2="21233" y2="65414"/>
                        <a14:foregroundMark x1="23973" y1="77444" x2="23973" y2="77444"/>
                        <a14:foregroundMark x1="16267" y1="80075" x2="16267" y2="80075"/>
                        <a14:foregroundMark x1="13527" y1="82331" x2="13527" y2="82331"/>
                      </a14:backgroundRemoval>
                    </a14:imgEffect>
                  </a14:imgLayer>
                </a14:imgProps>
              </a:ext>
            </a:extLst>
          </a:blip>
          <a:srcRect r="66343"/>
          <a:stretch>
            <a:fillRect/>
          </a:stretch>
        </p:blipFill>
        <p:spPr bwMode="auto">
          <a:xfrm>
            <a:off x="3509882" y="4339829"/>
            <a:ext cx="1872208" cy="2533651"/>
          </a:xfrm>
          <a:prstGeom prst="rect">
            <a:avLst/>
          </a:prstGeom>
          <a:noFill/>
        </p:spPr>
      </p:pic>
      <p:pic>
        <p:nvPicPr>
          <p:cNvPr id="8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2C372D70-066C-4A01-A6FF-C701D991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5089241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05C352FA-04E3-4A0C-A8D2-50B18213D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6624228" y="5249724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 — основная стойка, мяч в правой руке. Прыжки на правой и левой ноге вокруг своей оси в одну и другую сторону (по 3 раза).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</a:t>
            </a:r>
          </a:p>
        </p:txBody>
      </p:sp>
      <p:pic>
        <p:nvPicPr>
          <p:cNvPr id="21506" name="Picture 2" descr="https://fsd.multiurok.ru/html/2018/09/17/s_5b9f72bc69371/951630_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5392" l="4415" r="25472">
                        <a14:foregroundMark x1="19193" y1="21252" x2="19193" y2="21252"/>
                        <a14:foregroundMark x1="22875" y1="47593" x2="22875" y2="47593"/>
                        <a14:foregroundMark x1="18815" y1="28783" x2="18815" y2="28783"/>
                        <a14:foregroundMark x1="15132" y1="39512" x2="15132" y2="39512"/>
                        <a14:foregroundMark x1="12559" y1="66403" x2="12559" y2="66403"/>
                        <a14:foregroundMark x1="13291" y1="76066" x2="13291" y2="76066"/>
                        <a14:foregroundMark x1="11072" y1="83597" x2="11072" y2="83597"/>
                        <a14:foregroundMark x1="14754" y1="71217" x2="14754" y2="71217"/>
                        <a14:foregroundMark x1="9230" y1="43294" x2="9230" y2="43294"/>
                        <a14:foregroundMark x1="13669" y1="51341" x2="13669" y2="51341"/>
                        <a14:foregroundMark x1="14400" y1="35763" x2="14400" y2="35763"/>
                        <a14:foregroundMark x1="13669" y1="46492" x2="13669" y2="46492"/>
                        <a14:foregroundMark x1="18815" y1="48659" x2="18815" y2="48659"/>
                        <a14:foregroundMark x1="14754" y1="43810" x2="14754" y2="43810"/>
                        <a14:foregroundMark x1="9962" y1="39512" x2="9962" y2="39512"/>
                        <a14:foregroundMark x1="18461" y1="48659" x2="18461" y2="48659"/>
                        <a14:foregroundMark x1="20302" y1="49209" x2="20302" y2="49209"/>
                      </a14:backgroundRemoval>
                    </a14:imgEffect>
                  </a14:imgLayer>
                </a14:imgProps>
              </a:ext>
            </a:extLst>
          </a:blip>
          <a:srcRect r="68529"/>
          <a:stretch/>
        </p:blipFill>
        <p:spPr bwMode="auto">
          <a:xfrm>
            <a:off x="2490116" y="3985959"/>
            <a:ext cx="1190497" cy="2700878"/>
          </a:xfrm>
          <a:prstGeom prst="rect">
            <a:avLst/>
          </a:prstGeom>
          <a:noFill/>
        </p:spPr>
      </p:pic>
      <p:pic>
        <p:nvPicPr>
          <p:cNvPr id="8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FC8617B1-893D-423D-AF34-6DA5C65C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5193774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s://img2.freepng.ru/20180222/are/kisspng-house-sparrow-bird-cartoon-vector-small-sparrow-5a8f81400095d1.6465245115193541760024.jpg">
            <a:extLst>
              <a:ext uri="{FF2B5EF4-FFF2-40B4-BE49-F238E27FC236}">
                <a16:creationId xmlns:a16="http://schemas.microsoft.com/office/drawing/2014/main" id="{89D2A4BA-CFE0-4722-BE44-5D9D3DFE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21" l="10000" r="90000">
                        <a14:foregroundMark x1="64828" y1="32759" x2="64828" y2="327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90454" y="4609668"/>
            <a:ext cx="1080120" cy="1080120"/>
          </a:xfrm>
          <a:prstGeom prst="rect">
            <a:avLst/>
          </a:prstGeom>
          <a:noFill/>
        </p:spPr>
      </p:pic>
      <p:pic>
        <p:nvPicPr>
          <p:cNvPr id="11" name="Picture 2" descr="https://fsd.multiurok.ru/html/2018/09/17/s_5b9f72bc69371/951630_1.jpeg">
            <a:extLst>
              <a:ext uri="{FF2B5EF4-FFF2-40B4-BE49-F238E27FC236}">
                <a16:creationId xmlns:a16="http://schemas.microsoft.com/office/drawing/2014/main" id="{222384DB-A2E5-4323-9123-094A13FD7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59" l="24764" r="53517">
                        <a14:foregroundMark x1="40982" y1="5261" x2="40982" y2="5261"/>
                        <a14:foregroundMark x1="29934" y1="32153" x2="29934" y2="32153"/>
                        <a14:foregroundMark x1="29934" y1="34835" x2="29934" y2="34835"/>
                        <a14:foregroundMark x1="47262" y1="32153" x2="47262" y2="32153"/>
                        <a14:foregroundMark x1="40250" y1="22455" x2="40250" y2="22455"/>
                        <a14:foregroundMark x1="34726" y1="52029" x2="34726" y2="52029"/>
                        <a14:foregroundMark x1="34726" y1="50963" x2="34726" y2="50963"/>
                        <a14:foregroundMark x1="42092" y1="30536" x2="42092" y2="30536"/>
                        <a14:foregroundMark x1="36945" y1="12792" x2="36945" y2="12792"/>
                        <a14:foregroundMark x1="38031" y1="15475" x2="38031" y2="15475"/>
                        <a14:foregroundMark x1="40250" y1="53095" x2="40250" y2="53095"/>
                        <a14:foregroundMark x1="35458" y1="60076" x2="35458" y2="60076"/>
                        <a14:foregroundMark x1="37299" y1="23556" x2="37299" y2="23556"/>
                        <a14:foregroundMark x1="43933" y1="21389" x2="43933" y2="21389"/>
                        <a14:foregroundMark x1="38787" y1="31052" x2="38787" y2="31052"/>
                        <a14:foregroundMark x1="38031" y1="33769" x2="38031" y2="33769"/>
                      </a14:backgroundRemoval>
                    </a14:imgEffect>
                  </a14:imgLayer>
                </a14:imgProps>
              </a:ext>
            </a:extLst>
          </a:blip>
          <a:srcRect l="18916" r="39933"/>
          <a:stretch/>
        </p:blipFill>
        <p:spPr bwMode="auto">
          <a:xfrm>
            <a:off x="3617654" y="4191849"/>
            <a:ext cx="1619015" cy="2700878"/>
          </a:xfrm>
          <a:prstGeom prst="rect">
            <a:avLst/>
          </a:prstGeom>
          <a:noFill/>
        </p:spPr>
      </p:pic>
      <p:pic>
        <p:nvPicPr>
          <p:cNvPr id="12" name="Picture 2" descr="https://fsd.multiurok.ru/html/2018/09/17/s_5b9f72bc69371/951630_1.jpeg">
            <a:extLst>
              <a:ext uri="{FF2B5EF4-FFF2-40B4-BE49-F238E27FC236}">
                <a16:creationId xmlns:a16="http://schemas.microsoft.com/office/drawing/2014/main" id="{6DF1BA14-7624-4922-829E-DD4ECDB83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59" l="47734" r="74292">
                        <a14:foregroundMark x1="57720" y1="13136" x2="57720" y2="13136"/>
                        <a14:foregroundMark x1="56964" y1="18501" x2="56964" y2="18501"/>
                        <a14:foregroundMark x1="58074" y1="21733" x2="58074" y2="21733"/>
                      </a14:backgroundRemoval>
                    </a14:imgEffect>
                  </a14:imgLayer>
                </a14:imgProps>
              </a:ext>
            </a:extLst>
          </a:blip>
          <a:srcRect l="40850" r="23473"/>
          <a:stretch/>
        </p:blipFill>
        <p:spPr bwMode="auto">
          <a:xfrm>
            <a:off x="4628239" y="3843335"/>
            <a:ext cx="1403648" cy="2700878"/>
          </a:xfrm>
          <a:prstGeom prst="rect">
            <a:avLst/>
          </a:prstGeom>
          <a:noFill/>
        </p:spPr>
      </p:pic>
      <p:pic>
        <p:nvPicPr>
          <p:cNvPr id="13" name="Picture 2" descr="https://fsd.multiurok.ru/html/2018/09/17/s_5b9f72bc69371/951630_1.jpeg">
            <a:extLst>
              <a:ext uri="{FF2B5EF4-FFF2-40B4-BE49-F238E27FC236}">
                <a16:creationId xmlns:a16="http://schemas.microsoft.com/office/drawing/2014/main" id="{32CB0B93-B9B4-433E-992E-502FCB1FC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7558" l="71766" r="98017"/>
                    </a14:imgEffect>
                  </a14:imgLayer>
                </a14:imgProps>
              </a:ext>
            </a:extLst>
          </a:blip>
          <a:srcRect l="71380"/>
          <a:stretch/>
        </p:blipFill>
        <p:spPr bwMode="auto">
          <a:xfrm>
            <a:off x="5801217" y="3808608"/>
            <a:ext cx="1125979" cy="2700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544</Words>
  <Application>Microsoft Office PowerPoint</Application>
  <PresentationFormat>Экран (4:3)</PresentationFormat>
  <Paragraphs>42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вася</cp:lastModifiedBy>
  <cp:revision>10</cp:revision>
  <dcterms:created xsi:type="dcterms:W3CDTF">2020-12-04T07:04:05Z</dcterms:created>
  <dcterms:modified xsi:type="dcterms:W3CDTF">2020-12-11T06:21:29Z</dcterms:modified>
</cp:coreProperties>
</file>