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8.wdp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51;&#1080;&#1084;&#1087;&#1086;&#1087;&#1086;.%20&#1055;&#1086;&#1076;&#1074;&#1080;&#1078;&#1085;&#1099;&#1077;%20&#1080;&#1075;&#1088;&#1099;%20&#1080;%20&#1087;&#1077;&#1089;&#1077;&#1085;&#1082;&#1080;%20&#1076;&#1083;&#1103;%20&#1076;&#1077;&#1090;&#1077;&#1081;.%20&#1057;.%20&#1048;%20&#1045;.%20&#1046;&#1077;&#1083;&#1077;&#1079;&#1085;&#1086;&#1074;&#1099;.%20&#1052;&#1091;&#1079;&#1099;&#1082;&#1072;%20&#1089;%20&#1084;&#1072;&#1084;&#1086;&#1081;.%20-%20&#1054;&#1093;&#1086;&#1090;&#1085;&#1080;&#1082;%20&#1080;%20&#1079;&#1072;&#1103;&#1094;_(Audio-VK4.ru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ozone.ru/multimedia/1029214529.jpg"/>
          <p:cNvPicPr>
            <a:picLocks noChangeAspect="1" noChangeArrowheads="1"/>
          </p:cNvPicPr>
          <p:nvPr/>
        </p:nvPicPr>
        <p:blipFill>
          <a:blip r:embed="rId2" cstate="print"/>
          <a:srcRect l="1958" t="2751" r="2199" b="2751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05273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lvl="0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</a:p>
        </p:txBody>
      </p:sp>
      <p:pic>
        <p:nvPicPr>
          <p:cNvPr id="8" name="Picture 2" descr="https://mtdata.ru/u16/photoFCFE/20385654574-0/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434680" cy="2434680"/>
          </a:xfrm>
          <a:prstGeom prst="rect">
            <a:avLst/>
          </a:prstGeom>
          <a:noFill/>
        </p:spPr>
      </p:pic>
      <p:pic>
        <p:nvPicPr>
          <p:cNvPr id="1030" name="Picture 6" descr="https://i.pinimg.com/originals/dd/e1/34/dde1347e4f753c6d3e08f2143571063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551" y="2277156"/>
            <a:ext cx="3816424" cy="326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руки на поясе. На счет 1—4 —- прыжки на правой ноге, на счет 5—8— на левой ноге, и так попеременно под счет воспитателя, затем пауза и снова прыжки (3—4 раза).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4578" name="Picture 2" descr="https://sun9-19.userapi.com/c845322/v845322446/3e394/jupFpw0XTA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9665" r="94407">
                        <a14:foregroundMark x1="78428" y1="32285" x2="78428" y2="32285"/>
                        <a14:foregroundMark x1="59598" y1="33775" x2="59598" y2="33775"/>
                        <a14:backgroundMark x1="79525" y1="40397" x2="79525" y2="40397"/>
                      </a14:backgroundRemoval>
                    </a14:imgEffect>
                  </a14:imgLayer>
                </a14:imgProps>
              </a:ext>
            </a:extLst>
          </a:blip>
          <a:srcRect l="44072"/>
          <a:stretch/>
        </p:blipFill>
        <p:spPr bwMode="auto">
          <a:xfrm>
            <a:off x="4883995" y="3574274"/>
            <a:ext cx="1544678" cy="3049707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2780C5FD-BEFC-4ACE-822A-7ECF2C77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57798" y="2595171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D62D4309-505C-4609-808A-BA33290E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10" name="Picture 2" descr="https://sun9-19.userapi.com/c845322/v845322446/3e394/jupFpw0XTA8.jpg">
            <a:extLst>
              <a:ext uri="{FF2B5EF4-FFF2-40B4-BE49-F238E27FC236}">
                <a16:creationId xmlns:a16="http://schemas.microsoft.com/office/drawing/2014/main" id="{E1274816-8101-408F-B792-5CCAEA079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93" r="50335">
                        <a14:foregroundMark x1="28336" y1="20695" x2="28336" y2="20695"/>
                        <a14:foregroundMark x1="35649" y1="30629" x2="35649" y2="30629"/>
                        <a14:foregroundMark x1="30896" y1="23510" x2="30896" y2="23510"/>
                        <a14:foregroundMark x1="24132" y1="31126" x2="24132" y2="31126"/>
                        <a14:foregroundMark x1="33638" y1="82450" x2="33638" y2="82450"/>
                      </a14:backgroundRemoval>
                    </a14:imgEffect>
                  </a14:imgLayer>
                </a14:imgProps>
              </a:ext>
            </a:extLst>
          </a:blip>
          <a:srcRect r="44072"/>
          <a:stretch/>
        </p:blipFill>
        <p:spPr bwMode="auto">
          <a:xfrm>
            <a:off x="3368417" y="3618944"/>
            <a:ext cx="1544678" cy="304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422068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Перебрасывание мяча стоя в шеренгах (двумя руками снизу) с расстояния 2,5 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5602" name="Picture 2" descr="https://im0-tub-ru.yandex.net/i?id=2416965f78dfe32fdd215460a2d75ec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0" b="52500" l="10000" r="82500">
                        <a14:foregroundMark x1="18958" y1="31944" x2="18958" y2="31944"/>
                        <a14:foregroundMark x1="21250" y1="42917" x2="21250" y2="42917"/>
                        <a14:foregroundMark x1="24896" y1="38750" x2="24896" y2="38750"/>
                        <a14:foregroundMark x1="48021" y1="21944" x2="48021" y2="21944"/>
                        <a14:foregroundMark x1="67292" y1="31389" x2="67292" y2="31389"/>
                        <a14:foregroundMark x1="35313" y1="26528" x2="35313" y2="26528"/>
                        <a14:foregroundMark x1="58229" y1="28750" x2="58229" y2="28750"/>
                        <a14:foregroundMark x1="55625" y1="24306" x2="55625" y2="24306"/>
                        <a14:foregroundMark x1="53333" y1="24583" x2="53333" y2="24583"/>
                        <a14:foregroundMark x1="40000" y1="25972" x2="40000" y2="25972"/>
                        <a14:foregroundMark x1="41250" y1="23472" x2="41250" y2="23472"/>
                      </a14:backgroundRemoval>
                    </a14:imgEffect>
                  </a14:imgLayer>
                </a14:imgProps>
              </a:ext>
            </a:extLst>
          </a:blip>
          <a:srcRect l="10237" t="16800" r="16526" b="46451"/>
          <a:stretch>
            <a:fillRect/>
          </a:stretch>
        </p:blipFill>
        <p:spPr bwMode="auto">
          <a:xfrm>
            <a:off x="1594070" y="3154787"/>
            <a:ext cx="5011757" cy="1886145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38803F18-25D4-48AA-A4EA-02F150D40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05827" y="2634591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53AEA7DE-1142-4EE5-94DF-0E9C57662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237402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Ползание по гимнастической скамейке на животе, подтягиваясь двумя руками (хват рук с боков скамейки) — 2—3 раза.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6626" name="Picture 2" descr="https://ds05.infourok.ru/uploads/ex/0d03/000d66fa-c03624f1/hello_html_m3dc0f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5" b="96117" l="0" r="98258">
                        <a14:foregroundMark x1="12544" y1="58252" x2="12544" y2="58252"/>
                        <a14:foregroundMark x1="63066" y1="65049" x2="63066" y2="65049"/>
                        <a14:foregroundMark x1="68990" y1="50485" x2="68990" y2="50485"/>
                        <a14:foregroundMark x1="34146" y1="64078" x2="34146" y2="64078"/>
                        <a14:foregroundMark x1="56446" y1="63107" x2="56446" y2="63107"/>
                        <a14:foregroundMark x1="94774" y1="50485" x2="94774" y2="50485"/>
                        <a14:foregroundMark x1="95470" y1="59223" x2="95470" y2="59223"/>
                        <a14:backgroundMark x1="37631" y1="61165" x2="37631" y2="61165"/>
                        <a14:backgroundMark x1="45645" y1="27184" x2="45645" y2="27184"/>
                        <a14:backgroundMark x1="45296" y1="42718" x2="45296" y2="4271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95071" y="3564975"/>
            <a:ext cx="4740109" cy="1701156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053C15F3-70B1-426C-B3B8-BF6A9531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31789" y="2634591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755AE399-8513-4307-A2EA-8A67FCF4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237402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Равновесие — ходьба по гимнастической скамейке с мешочком на голове, руки в стороны (или на поясе) — 2—3 раза.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8173" y="332656"/>
            <a:ext cx="6349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</a:p>
        </p:txBody>
      </p:sp>
      <p:pic>
        <p:nvPicPr>
          <p:cNvPr id="27650" name="Picture 2" descr="https://skoliose.ru/images/articles/correction/im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3247502" cy="2873896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845AE802-673C-4533-B1AE-C8A127F9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2782079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BCD00AAD-F5E5-4675-90D8-3CD32D0E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9552" y="1268760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числа играющих выбирается охотник, остальные зайцы. На одной стороне зала (площадки) отводится место для охотника, на другой — дом зайцев. Охотник ходит по залу, делая вид, что ищет следы зайцев, а затем возвращается к себе. Зайцы выпрыгивают из кустов и прыгают на двух ногах (или на правой и левой поочередно) в разных направлениях. По сигналу: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«Охотник»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зайцы убегают в дом, а охотник бросает в них мяч (в руках у него два-три мяча). Те, в кого он попал, считаются подстреленными, и он забирает их в свой дом. После каждой охоты на зайцев охотник меняется, но не из числа пойманных. Для проведения данной игры (во избежание травм) лучше использовать самодельные мячи, сшитые из кусочков ткани.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543" y="260648"/>
            <a:ext cx="9019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«Охотники и зайцы»</a:t>
            </a:r>
          </a:p>
        </p:txBody>
      </p:sp>
      <p:pic>
        <p:nvPicPr>
          <p:cNvPr id="5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8C60C58F-DF88-4157-BF63-C6A48F6D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64888" y="4577568"/>
            <a:ext cx="2614223" cy="203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dn1.ozone.ru/multimedia/1029214529.jpg"/>
          <p:cNvPicPr>
            <a:picLocks noChangeAspect="1" noChangeArrowheads="1"/>
          </p:cNvPicPr>
          <p:nvPr/>
        </p:nvPicPr>
        <p:blipFill>
          <a:blip r:embed="rId3" cstate="print"/>
          <a:srcRect l="1958" t="2751" r="2199" b="2751"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pic>
        <p:nvPicPr>
          <p:cNvPr id="1030" name="Picture 6" descr="https://i.pinimg.com/originals/dd/e1/34/dde1347e4f753c6d3e08f2143571063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2996952"/>
            <a:ext cx="3312368" cy="2837314"/>
          </a:xfrm>
          <a:prstGeom prst="rect">
            <a:avLst/>
          </a:prstGeom>
          <a:noFill/>
        </p:spPr>
      </p:pic>
      <p:pic>
        <p:nvPicPr>
          <p:cNvPr id="11" name="Лимпопо. Подвижные игры и песенки для детей. С. И Е. Железновы. Музыка с мамой. - Охотник и заяц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76256" y="2708920"/>
            <a:ext cx="1592560" cy="1592560"/>
          </a:xfrm>
          <a:prstGeom prst="rect">
            <a:avLst/>
          </a:prstGeom>
        </p:spPr>
      </p:pic>
      <p:pic>
        <p:nvPicPr>
          <p:cNvPr id="6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16D7AAF6-E521-4104-B0FB-6C114F9D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83768" y="-193606"/>
            <a:ext cx="2434680" cy="243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526595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детей в ходьбе и беге врассыпную; закреплять умение ловить мяч, развивая ловкость и глазомер,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ползании по гимнастической скамейке на животе и сохранении равновесия.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332656"/>
            <a:ext cx="2356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pic>
        <p:nvPicPr>
          <p:cNvPr id="5" name="Picture 6" descr="https://i.pinimg.com/originals/dd/e1/34/dde1347e4f753c6d3e08f2143571063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91879" y="4077355"/>
            <a:ext cx="2520279" cy="215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280375"/>
            <a:ext cx="88204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в шеренгу, проверка осанки и равнение;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перестроение в колонну по одному;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одному, на сигнал воспитателя остановиться и «сделать фигуру», затем снова ходьба; 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 врассыпную.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8783" y="332656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</a:p>
        </p:txBody>
      </p:sp>
      <p:pic>
        <p:nvPicPr>
          <p:cNvPr id="14340" name="Picture 4" descr="https://img2.freepng.ru/20180515/law/kisspng-easter-bunny-rabbit-cartoon-clip-art-5afa5f281e3434.0913226115263578001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  <p:pic>
        <p:nvPicPr>
          <p:cNvPr id="9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B665F22E-A033-45B9-84F0-559A477B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55056" y="4225326"/>
            <a:ext cx="2434680" cy="24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 руки в стороны. 1—— согнуть руки к плечам, пальцы сжать в кулаки; 2— вернуться в исходное положение (6—7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7410" name="Picture 2" descr="https://5-bal.ru/pars_docs/refs/8/7149/7149_html_m7deba4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6" b="89931" l="3043" r="27500">
                        <a14:foregroundMark x1="16957" y1="34722" x2="16957" y2="34722"/>
                        <a14:foregroundMark x1="16957" y1="26389" x2="16957" y2="26389"/>
                        <a14:foregroundMark x1="16304" y1="11458" x2="16304" y2="11458"/>
                        <a14:foregroundMark x1="12935" y1="30556" x2="12935" y2="30556"/>
                        <a14:foregroundMark x1="15978" y1="48958" x2="15978" y2="48958"/>
                        <a14:foregroundMark x1="16739" y1="58333" x2="16739" y2="58333"/>
                        <a14:foregroundMark x1="14674" y1="65972" x2="14674" y2="65972"/>
                        <a14:foregroundMark x1="16739" y1="72917" x2="16739" y2="72917"/>
                        <a14:foregroundMark x1="15978" y1="56944" x2="15978" y2="56944"/>
                        <a14:foregroundMark x1="17283" y1="48611" x2="17283" y2="48611"/>
                        <a14:foregroundMark x1="19457" y1="31597" x2="19457" y2="31597"/>
                        <a14:foregroundMark x1="16087" y1="29861" x2="16087" y2="29861"/>
                        <a14:foregroundMark x1="14674" y1="23611" x2="14674" y2="23611"/>
                        <a14:foregroundMark x1="18478" y1="25000" x2="18478" y2="25000"/>
                        <a14:foregroundMark x1="15109" y1="68056" x2="15109" y2="68056"/>
                      </a14:backgroundRemoval>
                    </a14:imgEffect>
                  </a14:imgLayer>
                </a14:imgProps>
              </a:ext>
            </a:extLst>
          </a:blip>
          <a:srcRect r="69430"/>
          <a:stretch>
            <a:fillRect/>
          </a:stretch>
        </p:blipFill>
        <p:spPr bwMode="auto">
          <a:xfrm>
            <a:off x="3347864" y="3068960"/>
            <a:ext cx="2678832" cy="2743201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F8CB7941-C445-4306-BE57-DACC9DED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16216" y="2517572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48897A50-4B59-42E3-ACC3-4C616234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п.: основная стойка, руки на поясе. 1 — правую ногу поставить вперед на носок; 2—вернуться в исходное положение. То же левой ногой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9" name="Picture 2" descr="https://5-bal.ru/pars_docs/refs/8/7149/7149_html_m681058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89" b="98270" l="2717" r="25109"/>
                    </a14:imgEffect>
                  </a14:imgLayer>
                </a14:imgProps>
              </a:ext>
            </a:extLst>
          </a:blip>
          <a:srcRect r="72061"/>
          <a:stretch>
            <a:fillRect/>
          </a:stretch>
        </p:blipFill>
        <p:spPr bwMode="auto">
          <a:xfrm>
            <a:off x="3635896" y="3068960"/>
            <a:ext cx="2448272" cy="2752725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FA1A1D7F-F0A7-4CD2-89FC-2A419753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9320" y="2490000"/>
            <a:ext cx="2434680" cy="2434680"/>
          </a:xfrm>
          <a:prstGeom prst="rect">
            <a:avLst/>
          </a:prstGeom>
          <a:noFill/>
        </p:spPr>
      </p:pic>
      <p:pic>
        <p:nvPicPr>
          <p:cNvPr id="10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63FAA7D0-CC2E-44AE-86AC-21849EF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И. п.: ноги врозь, руки в стороны. 1 —2 — наклон вперед, коснуться пальцами пола; 3—4 — вернуться в исходное положение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19458" name="Picture 2" descr="http://tennis74.ru/articles/image/content/catalog/articles/exercises%20for%20body/exercises%20for%20body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829" y="3284984"/>
            <a:ext cx="3611555" cy="2708666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0C6B944E-3AB9-4CB2-95A8-0B0B6A07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9182" y="2517572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2C8B4C7B-95BD-4EBB-BBC2-D989BF78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И. п.: лежа на спине, руки вдоль туловища. 1 — согнуть колени, обхватить руками, прижаться головой к коленям; 2 -— вернуться в исходное положение (5—6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1506" name="Picture 2" descr="https://yandex.ru/images/_crpd/5cx4eD113/7a39b0Da8/7-6b_jMHQ2vLLfgIUunXbo9BMXyVauSTUKQ1yQlLAWUDFZspTSvvF6u7KmUsDCm-JAcdePNXzAzCv4DwnxwPuKb2z9ZOP1ZiiiyZFU8st2-afVA0tDuxomyFZYF0FxEtdj2XGPB-71aa-nskmBwxrli7tfSKiyHoD35AXUYgEtSvurevRm-7zs_t6CATzdPumlVZxMkywMqolBVIDV9J0Cstkz1lU8sW8t4vHCXNTEMQGwmwzjsNRA_-zEnCwLKsm7pqCy5vCx-HxeAg-wn7miL9jaztuhQ2DER9EI3nMawD9VedYZvv0iY2-4h9kdB3JGtVRBKLuTD3HmBhtszGtC8C7ttWW5O_W23w6F_da0JSVYEo7SbkPliYPXCJFz1ol-VbjWmrd7omOt8oAV3k_yRXjbjKUx28D_7UwT58MjAfImZDGjff41Nl5FT3lSfK2t3t4LnSQOLk_K00PY8p8Ie5z0k9c0MGzmZz5OGRZHt8E9HUuqsZBN9e6FUuBM7M5yLe05ozWx-vxUQgy5E_Pibl8ZjtRsxO8NQpDAWPMeBfqWdBoXtj-kZKC5C9yXzbcEOpTJ6fjXh3YowxNmSCeKuqas--7wPj3yno0IeJ3xpm9V00nUK0KgyYLYSN7yU45-0zWbmvk1aq2i84SV18uzB7_cTeJ-lET-rYqZ5sjiDb5m6T3munF2_ROIT_gUPq5lmVpL3GLDIwOG20AcP1jBfJhy0dH0uOClJD-HXFNDM019lQNs-RPCMSYKXKiJJEB44O_x5rY5ODydRYjwE7Sm5tjfSVOiRW7FCViBlPXdT7rUOpuZPvls4mA-S11fzLOGNdEFob_exPvkRRcnBeTN-O9htaCxMf49WoGHeNp7ZuMXl8cXZgJmz0KdBR-8XUo_kXne2jfzLaGhc0udF8j4hv9fxmV_G81264GWJgwrAvfhYrtqOvc6vx2Mh38dNqnhlxpE2qkLJAPKXMjZ9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9" b="96143" l="1357" r="9780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8417" y="4100652"/>
            <a:ext cx="2239248" cy="1636193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EC9CDD00-0577-49A4-8AC9-1C04FDAD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9185" y="2707530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1C6EC3A7-4F8E-4AAB-8811-5C2774B4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п.: лежа на спине, руки вдоль туловища. Вращение попеременно согнутыми ногами («велосипед») на счет 1—8, затем пауза, отдых и снова повторить (5—6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2530" name="Picture 2" descr="http://andrologmed.ru/wp-content/uploads/3/5/c/35c3721a559e4dd7c9f3984594238c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91" l="429" r="99000">
                        <a14:foregroundMark x1="14143" y1="34943" x2="14143" y2="34943"/>
                        <a14:foregroundMark x1="45143" y1="37500" x2="45143" y2="37500"/>
                        <a14:foregroundMark x1="53143" y1="60795" x2="53143" y2="60795"/>
                        <a14:foregroundMark x1="40143" y1="61648" x2="40143" y2="61648"/>
                        <a14:foregroundMark x1="68429" y1="67898" x2="68429" y2="67898"/>
                        <a14:foregroundMark x1="64000" y1="66193" x2="64000" y2="66193"/>
                        <a14:foregroundMark x1="21286" y1="7102" x2="21286" y2="7102"/>
                        <a14:foregroundMark x1="55857" y1="70739" x2="55857" y2="70739"/>
                        <a14:foregroundMark x1="62571" y1="83239" x2="62571" y2="83239"/>
                        <a14:foregroundMark x1="29857" y1="67045" x2="29857" y2="6704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76318" y="4233428"/>
            <a:ext cx="3528392" cy="1624609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8F789590-9F27-4624-B489-0614BFD39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74670" y="2518812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49489C5C-C28A-4E99-9596-F1C8EC0E6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rot.info/uploads/posts/2020-01/1580409968_7-p-shabloni-dlya-detskikh-fonov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3528" y="1052736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И. п.: сидя, ноги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скрестно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руки на поясе. 1 — поворот туловища вправо, правую руку в сторону; 2 вернуться в исходное положение. То же влево (6 раз).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68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</a:p>
        </p:txBody>
      </p:sp>
      <p:pic>
        <p:nvPicPr>
          <p:cNvPr id="23554" name="Picture 2" descr="https://ebooks.grsu.by/bogurin/1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7" b="89956" l="7629" r="93402">
                        <a14:foregroundMark x1="23299" y1="4148" x2="23299" y2="4148"/>
                        <a14:foregroundMark x1="25155" y1="19432" x2="25155" y2="19432"/>
                        <a14:foregroundMark x1="23299" y1="10917" x2="23299" y2="10917"/>
                        <a14:foregroundMark x1="20619" y1="43450" x2="20619" y2="43450"/>
                        <a14:foregroundMark x1="30103" y1="53493" x2="30103" y2="53493"/>
                        <a14:foregroundMark x1="19175" y1="53493" x2="19175" y2="53493"/>
                        <a14:foregroundMark x1="11134" y1="28166" x2="11134" y2="28166"/>
                        <a14:foregroundMark x1="31340" y1="24236" x2="31340" y2="24236"/>
                        <a14:foregroundMark x1="78557" y1="32314" x2="78557" y2="32314"/>
                        <a14:foregroundMark x1="78969" y1="12664" x2="78969" y2="12664"/>
                        <a14:foregroundMark x1="74021" y1="24236" x2="74021" y2="24236"/>
                        <a14:foregroundMark x1="74021" y1="45852" x2="74021" y2="45852"/>
                        <a14:foregroundMark x1="73608" y1="53493" x2="73608" y2="53493"/>
                        <a14:foregroundMark x1="83505" y1="55022" x2="83505" y2="55022"/>
                      </a14:backgroundRemoval>
                    </a14:imgEffect>
                  </a14:imgLayer>
                </a14:imgProps>
              </a:ext>
            </a:extLst>
          </a:blip>
          <a:srcRect b="7259"/>
          <a:stretch>
            <a:fillRect/>
          </a:stretch>
        </p:blipFill>
        <p:spPr bwMode="auto">
          <a:xfrm>
            <a:off x="3381597" y="3535075"/>
            <a:ext cx="3206627" cy="2808312"/>
          </a:xfrm>
          <a:prstGeom prst="rect">
            <a:avLst/>
          </a:prstGeom>
          <a:noFill/>
        </p:spPr>
      </p:pic>
      <p:pic>
        <p:nvPicPr>
          <p:cNvPr id="8" name="Picture 2" descr="https://mtdata.ru/u16/photoFCFE/20385654574-0/original.png">
            <a:extLst>
              <a:ext uri="{FF2B5EF4-FFF2-40B4-BE49-F238E27FC236}">
                <a16:creationId xmlns:a16="http://schemas.microsoft.com/office/drawing/2014/main" id="{5CA4D9BC-0CB3-4518-A21E-5656D732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000" l="4000" r="96417">
                        <a14:foregroundMark x1="52917" y1="33500" x2="52917" y2="33500"/>
                        <a14:foregroundMark x1="52917" y1="73417" x2="52917" y2="73417"/>
                        <a14:foregroundMark x1="48083" y1="72250" x2="48083" y2="72250"/>
                        <a14:foregroundMark x1="27250" y1="66333" x2="27250" y2="66333"/>
                        <a14:foregroundMark x1="22500" y1="57917" x2="22500" y2="57917"/>
                        <a14:foregroundMark x1="23667" y1="46583" x2="23667" y2="46583"/>
                        <a14:foregroundMark x1="25417" y1="40083" x2="25417" y2="40083"/>
                        <a14:foregroundMark x1="46917" y1="40667" x2="46917" y2="40667"/>
                        <a14:foregroundMark x1="51667" y1="53750" x2="51667" y2="53750"/>
                        <a14:foregroundMark x1="46333" y1="55000" x2="46333" y2="55000"/>
                        <a14:foregroundMark x1="51667" y1="47833" x2="51667" y2="47833"/>
                        <a14:foregroundMark x1="27833" y1="40083" x2="27833" y2="4008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434680" cy="2434680"/>
          </a:xfrm>
          <a:prstGeom prst="rect">
            <a:avLst/>
          </a:prstGeom>
          <a:noFill/>
        </p:spPr>
      </p:pic>
      <p:pic>
        <p:nvPicPr>
          <p:cNvPr id="9" name="Picture 4" descr="https://img2.freepng.ru/20180515/law/kisspng-easter-bunny-rabbit-cartoon-clip-art-5afa5f281e3434.0913226115263578001237.jpg">
            <a:extLst>
              <a:ext uri="{FF2B5EF4-FFF2-40B4-BE49-F238E27FC236}">
                <a16:creationId xmlns:a16="http://schemas.microsoft.com/office/drawing/2014/main" id="{F7BED489-ABA8-401C-B637-E76276F3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843" r="89961">
                        <a14:foregroundMark x1="53740" y1="64051" x2="53740" y2="64051"/>
                        <a14:foregroundMark x1="53740" y1="41013" x2="53740" y2="4101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9125" y="5018282"/>
            <a:ext cx="2110167" cy="16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601</Words>
  <Application>Microsoft Office PowerPoint</Application>
  <PresentationFormat>Экран (4:3)</PresentationFormat>
  <Paragraphs>36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вася</cp:lastModifiedBy>
  <cp:revision>21</cp:revision>
  <dcterms:created xsi:type="dcterms:W3CDTF">2020-12-10T07:12:15Z</dcterms:created>
  <dcterms:modified xsi:type="dcterms:W3CDTF">2020-12-11T06:38:19Z</dcterms:modified>
</cp:coreProperties>
</file>