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CF66-CF6C-46E6-9E50-F70497FFC4A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1A-C46D-4AF4-8798-146EE5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811A-C46D-4AF4-8798-146EE5EE91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Равновесие – ходьба парами по стоящим рядом параллельно гимнастическим скамейкам, держать за руки.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0900" y="3083694"/>
            <a:ext cx="33432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«Попади в круг»- метание мешочков в горизонтальную цель правой и левой рукой.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6637"/>
          <a:stretch/>
        </p:blipFill>
        <p:spPr>
          <a:xfrm>
            <a:off x="4162425" y="3101182"/>
            <a:ext cx="3867150" cy="13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Ключи,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72343" y="1690688"/>
            <a:ext cx="8273144" cy="4579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ходьбу со сменой темпа движения;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попеременном подпрыгивании на правой и левой ноге (по кругу), в метании мешочков,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лазаньи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гимнастическую стенку;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упражнения на сохранение равновесии при ходьбе на повышенной опоре с выполнением дополнительного задания.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на сигнал воспитателя (частые удары в бубен) ходьба широким свободным шагом; переход на обычную ходьбу. На частые удары в бубен ходьба короткими, семенящими шагами. Подпрыгивания попеременно на правой и левой ноге в движении по кругу (два прыжка на одной ноге два на другой)- две трети круга; переход на обычную ходьбу колонной по одному, перестроение в колону по три.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руки за голову. 1- руки в стороны; 2- исходное положение (6-8раз)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760" y="2846908"/>
            <a:ext cx="43243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врозь, руки перед грудью, согнуты в локтях. 1- поворот вправо (влево), руки в стороны; 2-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5494" y="1866568"/>
            <a:ext cx="51474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руки в упоре сзади, колени согнуты. Поднять прямую правую (левую) ногу, носок оттянут(6-8раз)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6219"/>
          <a:stretch/>
        </p:blipFill>
        <p:spPr>
          <a:xfrm>
            <a:off x="5580867" y="3029803"/>
            <a:ext cx="4136339" cy="27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24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лежа на спине. Руки прямые за голову. 1-2- поворот на живот; 3-4- вернуться в исходное положение (3-4раза в каждую сторону)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281"/>
          <a:stretch/>
        </p:blipFill>
        <p:spPr>
          <a:xfrm>
            <a:off x="3874329" y="4457072"/>
            <a:ext cx="333168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основная стойка. Руки вдоль туловища. 1- руки в стороны; 2- поднимаясь на носки, руки за голову; 3- опуститься на всю стопу. Руки в стороны; 4-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1685" y="2811439"/>
            <a:ext cx="4189294" cy="2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6.И.п. основная стойка, руки вдоль туловища. 1- прыжком ноги врозь, руки в стороны; 2- прыжком  ноги вместе, руки вдоль туловища. Выполняется на счет «1-8» (3раза)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8154" y="3234519"/>
            <a:ext cx="3429810" cy="3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Лазание на гимнастическую стенку. С переходом на другой пролет.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80" y="3669507"/>
            <a:ext cx="3714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341</Words>
  <Application>Microsoft Office PowerPoint</Application>
  <PresentationFormat>Широкоэкранный</PresentationFormat>
  <Paragraphs>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Задачи. -Повторить ходьбу со сменой темпа движения; - упражнять в попеременном подпрыгивании на правой и левой ноге (по кругу), в метании мешочков, лазаньи на гимнастическую стенку;  - повторить упражнения на сохранение равновесии при ходьбе на повышенной опоре с выполнением дополнительного задания.</vt:lpstr>
      <vt:lpstr>ОРУ </vt:lpstr>
      <vt:lpstr>2.И.п- стойка ноги врозь, руки перед грудью, согнуты в локтях. 1- поворот вправо (влево), руки в стороны; 2- исходное положение (6раз)</vt:lpstr>
      <vt:lpstr>3.И.п- сидя, руки в упоре сзади, колени согнуты. Поднять прямую правую (левую) ногу, носок оттянут(6-8раз)</vt:lpstr>
      <vt:lpstr>4.И.п- лежа на спине. Руки прямые за голову. 1-2- поворот на живот; 3-4- вернуться в исходное положение (3-4раза в каждую сторону)</vt:lpstr>
      <vt:lpstr>5.И.п- основная стойка. Руки вдоль туловища. 1- руки в стороны; 2- поднимаясь на носки, руки за голову; 3- опуститься на всю стопу. Руки в стороны; 4- исходное положение (6-8раз)</vt:lpstr>
      <vt:lpstr>6.И.п. основная стойка, руки вдоль туловища. 1- прыжком ноги врозь, руки в стороны; 2- прыжком  ноги вместе, руки вдоль туловища. Выполняется на счет «1-8» (3раза) </vt:lpstr>
      <vt:lpstr>Основные виды движения</vt:lpstr>
      <vt:lpstr>2.  Равновесие – ходьба парами по стоящим рядом параллельно гимнастическим скамейкам, держать за руки.</vt:lpstr>
      <vt:lpstr>3. «Попади в круг»- метание мешочков в горизонтальную цель правой и левой рукой.</vt:lpstr>
      <vt:lpstr>Подвижная игра «Ключи,        карусель            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</dc:title>
  <dc:creator>anshakov9797@mail.ru</dc:creator>
  <cp:lastModifiedBy>anshakov9797@mail.ru</cp:lastModifiedBy>
  <cp:revision>46</cp:revision>
  <dcterms:created xsi:type="dcterms:W3CDTF">2020-10-13T11:18:22Z</dcterms:created>
  <dcterms:modified xsi:type="dcterms:W3CDTF">2021-02-18T10:12:08Z</dcterms:modified>
</cp:coreProperties>
</file>