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 smtClean="0"/>
              <a:t>беш</a:t>
            </a:r>
            <a:r>
              <a:rPr lang="ru-RU" sz="2400" dirty="0" smtClean="0"/>
              <a:t> </a:t>
            </a:r>
            <a:r>
              <a:rPr lang="ru-RU" sz="2400" dirty="0"/>
              <a:t>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Воробышки </a:t>
            </a:r>
            <a:r>
              <a:rPr lang="ru-RU" smtClean="0"/>
              <a:t>и автомобили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врассыпную между предметами;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ловле мяча двумя руками;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навык ползание на четвереньках..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</a:t>
            </a:r>
            <a:r>
              <a:rPr lang="ru-RU" sz="2600" b="1" dirty="0" smtClean="0">
                <a:latin typeface="+mj-lt"/>
              </a:rPr>
              <a:t>                             </a:t>
            </a:r>
            <a:r>
              <a:rPr lang="ru-RU" sz="2600" b="1" dirty="0">
                <a:latin typeface="+mj-lt"/>
              </a:rPr>
              <a:t>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по сигналу воспитателя дети переходят на ходьбу на носках, руки за голову; обычная ходьба, руки в стороны; переход на бег врассыпную. Ходьба и бег в чередовании.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  <a:r>
              <a:rPr lang="ru-RU" sz="4000" b="1" dirty="0" smtClean="0">
                <a:solidFill>
                  <a:srgbClr val="002060"/>
                </a:solidFill>
              </a:rPr>
              <a:t> с мячом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 ноги на ширине ступни, мяч вниз. Мяч вверх поднимаясь на носки. Вниз, вернуться в исходное положение (4-5раз)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58" y="3207677"/>
            <a:ext cx="288365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мяч в согнутых руках перед собой. Наклон вперед, прокатить мяч вокруг правой (левой) ноги, выпрямиться, вернуться в исходное положение (по 3 раза в каждую сторону)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9773"/>
          <a:stretch/>
        </p:blipFill>
        <p:spPr>
          <a:xfrm>
            <a:off x="2483757" y="3409661"/>
            <a:ext cx="5715000" cy="29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врозь, мяч в обеих руках перед собой. Мяч вверх, наклон вперед и коснуться пола между носками ног,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ыпрямиться, мяч вверх; вернуться в исходное положение (4-5раз)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07" y="3092452"/>
            <a:ext cx="6667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лежа на спине, мяч в прямых руках за головой. Поднять правую (левую) прямую ногу, коснуться мячом колена. Опустить ногу, вернуться в исходное положение (6раз)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817" y="3429000"/>
            <a:ext cx="5509532" cy="23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4"/>
            <a:ext cx="8941023" cy="466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ноги слегка расставлены, мяч в согнутых руках перед собой. Прыжки на двух ногах с поворотом кругом вправо и влево, в чередовании с небольшой паузой (3-4раза)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00" y="3710175"/>
            <a:ext cx="318848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Перебрасывание мячей друг другу (10-12раза)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57901" b="25758"/>
          <a:stretch/>
        </p:blipFill>
        <p:spPr>
          <a:xfrm>
            <a:off x="2381930" y="3278641"/>
            <a:ext cx="4236584" cy="25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740229"/>
            <a:ext cx="7870371" cy="87085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Ползание по гимнастической скамейке на четвереньках.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6894"/>
          <a:stretch/>
        </p:blipFill>
        <p:spPr>
          <a:xfrm>
            <a:off x="1944006" y="3205049"/>
            <a:ext cx="6256565" cy="16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295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Задачи: -Упражнять в ходьбе и беге врассыпную между предметами; - в ловле мяча двумя руками;  -закреплять навык ползание на четвереньках..</vt:lpstr>
      <vt:lpstr>ОРУ  с мячом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Ползание по гимнастической скамейке на четвереньках.</vt:lpstr>
      <vt:lpstr>Воробышки и автомобили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63</cp:revision>
  <dcterms:created xsi:type="dcterms:W3CDTF">2020-10-13T06:09:41Z</dcterms:created>
  <dcterms:modified xsi:type="dcterms:W3CDTF">2021-02-18T04:59:38Z</dcterms:modified>
</cp:coreProperties>
</file>