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60" r:id="rId4"/>
    <p:sldId id="261" r:id="rId5"/>
    <p:sldId id="272" r:id="rId6"/>
    <p:sldId id="273" r:id="rId7"/>
    <p:sldId id="274" r:id="rId8"/>
    <p:sldId id="275" r:id="rId9"/>
    <p:sldId id="276" r:id="rId10"/>
    <p:sldId id="277" r:id="rId11"/>
    <p:sldId id="268" r:id="rId12"/>
    <p:sldId id="278" r:id="rId13"/>
    <p:sldId id="279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E2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53;&#1077;&#1080;&#1079;&#1074;&#1077;&#1089;&#1090;&#1077;&#1085;%20&#8212;%20&#1048;&#1075;&#1088;&#1072;%20&#1082;&#1086;&#1090;%20&#1080;%20&#1084;&#1099;&#1096;&#1080;.mp3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mishka-knizhka.ru/wp-content/uploads/2018/10/kartochki-zhivotny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188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«Олененок»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 о физической культуре для детей старшей группы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Быкова Э.В.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6491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«Смелые воробышки»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980728"/>
            <a:ext cx="81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И. п.: стоя боком к скамейке, руки вдоль туловища. На счет 1—8 прыжки на двух ногах вдоль скамейки; поворот кругом и повторить прыжки (3 раза).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646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скамейках.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ds04.infourok.ru/uploads/ex/079c/0009b813-8441d185/hello_html_m43245a84.png"/>
          <p:cNvPicPr>
            <a:picLocks noChangeAspect="1" noChangeArrowheads="1"/>
          </p:cNvPicPr>
          <p:nvPr/>
        </p:nvPicPr>
        <p:blipFill>
          <a:blip r:embed="rId3" cstate="print"/>
          <a:srcRect r="68625"/>
          <a:stretch>
            <a:fillRect/>
          </a:stretch>
        </p:blipFill>
        <p:spPr bwMode="auto">
          <a:xfrm>
            <a:off x="3635896" y="2132856"/>
            <a:ext cx="1739627" cy="3528392"/>
          </a:xfrm>
          <a:prstGeom prst="rect">
            <a:avLst/>
          </a:prstGeom>
          <a:noFill/>
        </p:spPr>
      </p:pic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420ECD1E-A15C-45ED-A705-B557C5ABE8DC}"/>
              </a:ext>
            </a:extLst>
          </p:cNvPr>
          <p:cNvCxnSpPr>
            <a:cxnSpLocks/>
          </p:cNvCxnSpPr>
          <p:nvPr/>
        </p:nvCxnSpPr>
        <p:spPr>
          <a:xfrm flipV="1">
            <a:off x="5004048" y="3645024"/>
            <a:ext cx="0" cy="9664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6" descr="https://studfile.net/html/2706/293/html_TaOM3q6tv9.dzDb/img-XOIGo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7296" b="100000" l="0" r="9717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3019696" cy="1418527"/>
          </a:xfrm>
          <a:prstGeom prst="rect">
            <a:avLst/>
          </a:prstGeom>
          <a:noFill/>
        </p:spPr>
      </p:pic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420ECD1E-A15C-45ED-A705-B557C5ABE8DC}"/>
              </a:ext>
            </a:extLst>
          </p:cNvPr>
          <p:cNvCxnSpPr>
            <a:cxnSpLocks/>
          </p:cNvCxnSpPr>
          <p:nvPr/>
        </p:nvCxnSpPr>
        <p:spPr>
          <a:xfrm flipH="1">
            <a:off x="5148064" y="4763884"/>
            <a:ext cx="8384" cy="7533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420ECD1E-A15C-45ED-A705-B557C5ABE8DC}"/>
              </a:ext>
            </a:extLst>
          </p:cNvPr>
          <p:cNvCxnSpPr>
            <a:cxnSpLocks/>
          </p:cNvCxnSpPr>
          <p:nvPr/>
        </p:nvCxnSpPr>
        <p:spPr>
          <a:xfrm flipH="1">
            <a:off x="2339752" y="5661248"/>
            <a:ext cx="1296144" cy="2160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420ECD1E-A15C-45ED-A705-B557C5ABE8DC}"/>
              </a:ext>
            </a:extLst>
          </p:cNvPr>
          <p:cNvCxnSpPr>
            <a:cxnSpLocks/>
          </p:cNvCxnSpPr>
          <p:nvPr/>
        </p:nvCxnSpPr>
        <p:spPr>
          <a:xfrm flipH="1" flipV="1">
            <a:off x="971600" y="5229200"/>
            <a:ext cx="936104" cy="792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1350062"/>
            <a:ext cx="81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Метание мешочков в вертикальную цель правой рукой (от плеча) е расстояния 3 м (5 - 6 раз).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60648"/>
            <a:ext cx="494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10242" name="Picture 2" descr="https://ds05.infourok.ru/uploads/ex/00ae/00113ebd-253c9a89/img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25" t="35699" r="5501" b="16001"/>
          <a:stretch>
            <a:fillRect/>
          </a:stretch>
        </p:blipFill>
        <p:spPr bwMode="auto">
          <a:xfrm>
            <a:off x="0" y="3501008"/>
            <a:ext cx="8803761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1534729"/>
            <a:ext cx="81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Подлезание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 палку (шнур) высотой 40 см (2 - 3 раза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60648"/>
            <a:ext cx="494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1026" name="Picture 2" descr="https://iknigi.net/books_files/online_html/71720/i_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459642"/>
            <a:ext cx="4374654" cy="384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1534729"/>
            <a:ext cx="81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Перешагивание через шнур (высота 40 см) — 2—З раза.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260648"/>
            <a:ext cx="494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6626" name="Picture 2" descr="https://konspekta.net/lektsianew/baza21/9900206082956.files/image03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276872"/>
            <a:ext cx="7458670" cy="3946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8" name="Picture 12" descr="https://sun9-27.userapi.com/c858020/v858020970/1f4320/6iVNzuXQo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732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 игра «Смелые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воробышки»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99792" y="2780928"/>
            <a:ext cx="64442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строятся в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 каждым играющим два снежка.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центре круга водящий –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изображают воробышка и по сигналу воспитателя прыгают в круг через снежки и прыгают обратно из круга по мере приближения кошки. Воробей, которого коснулась кошка.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Получает штрафное очко, но из игры не выбывает. Через некоторое время воспитатель останавливает игру 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подсчитывает количество «осаленных»;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выбирается новый водящий.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Неизвестен — Игра кот и мыш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1124744"/>
            <a:ext cx="1448544" cy="1448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1412776"/>
            <a:ext cx="81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упражнять детей в ходьбе и беге между предметами;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учить метанию мешочков в вертикальную цель;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упражнять в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подлезании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 палку и перешагивании через нее.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404664"/>
            <a:ext cx="1910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1196752"/>
            <a:ext cx="8172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в шеренгу, проверка осанки и равнения.</a:t>
            </a:r>
          </a:p>
          <a:p>
            <a:pPr lvl="0" indent="1905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ходьба и бег между предметами, скамейками.</a:t>
            </a:r>
          </a:p>
          <a:p>
            <a:pPr lvl="0" indent="1905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перестроение в три колонны справа от скамеек.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5203" y="404664"/>
            <a:ext cx="16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980728"/>
            <a:ext cx="81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И. п.: сидя верхом, руки на поясе. 1 — руки в стороны;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— руки за голову; З — руки в стороны; 4 — вернуться в исходное положение (6 раз).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70" y="260648"/>
            <a:ext cx="8646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скамейках.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libmir.com/i/43/183743/autogen_ebook_id31"/>
          <p:cNvPicPr>
            <a:picLocks noChangeAspect="1" noChangeArrowheads="1"/>
          </p:cNvPicPr>
          <p:nvPr/>
        </p:nvPicPr>
        <p:blipFill>
          <a:blip r:embed="rId3" cstate="print"/>
          <a:srcRect r="30498"/>
          <a:stretch>
            <a:fillRect/>
          </a:stretch>
        </p:blipFill>
        <p:spPr bwMode="auto">
          <a:xfrm>
            <a:off x="1619672" y="3140968"/>
            <a:ext cx="4968552" cy="2940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980728"/>
            <a:ext cx="81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И. п.: сидя верхом, руки на поясе. 1 — руки в стороны;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2— наклон вправо (влево); 3— выпрямиться; 4—вернуться в исходное положение — 6 раз.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70" y="260648"/>
            <a:ext cx="8646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скамейках.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libmir.com/i/43/183743/autogen_ebook_id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73016"/>
            <a:ext cx="6828053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1165394"/>
            <a:ext cx="81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И. п.: сидя верхом, руки за голову. 1 — поворот вправо (влево); 2 — вернуться в исходное положение (6 раз).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70" y="260648"/>
            <a:ext cx="8646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скамейках.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konspekta.net/studopediainfo/baza8/4846474890543.files/image9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444" y1="35519" x2="24444" y2="35519"/>
                        <a14:foregroundMark x1="13968" y1="23497" x2="13968" y2="23497"/>
                        <a14:foregroundMark x1="28889" y1="11475" x2="28889" y2="11475"/>
                        <a14:foregroundMark x1="37143" y1="26230" x2="37143" y2="26230"/>
                        <a14:foregroundMark x1="21270" y1="65027" x2="21270" y2="65027"/>
                        <a14:foregroundMark x1="28254" y1="62295" x2="28254" y2="62295"/>
                        <a14:foregroundMark x1="30159" y1="74317" x2="30159" y2="74317"/>
                        <a14:foregroundMark x1="34603" y1="89617" x2="34603" y2="89617"/>
                        <a14:foregroundMark x1="19365" y1="91257" x2="19365" y2="91257"/>
                        <a14:foregroundMark x1="37460" y1="87978" x2="37460" y2="87978"/>
                        <a14:foregroundMark x1="24127" y1="33333" x2="24127" y2="33333"/>
                        <a14:foregroundMark x1="71746" y1="73224" x2="71746" y2="73224"/>
                        <a14:foregroundMark x1="72381" y1="90710" x2="72381" y2="90710"/>
                        <a14:foregroundMark x1="63175" y1="81421" x2="63175" y2="81421"/>
                        <a14:foregroundMark x1="63492" y1="66667" x2="63492" y2="66667"/>
                        <a14:foregroundMark x1="72063" y1="62842" x2="72063" y2="62842"/>
                        <a14:foregroundMark x1="63810" y1="38798" x2="63810" y2="38798"/>
                        <a14:foregroundMark x1="66349" y1="13115" x2="66349" y2="13115"/>
                        <a14:foregroundMark x1="67619" y1="22404" x2="67619" y2="22404"/>
                        <a14:foregroundMark x1="74603" y1="24590" x2="74603" y2="24590"/>
                        <a14:foregroundMark x1="62222" y1="20765" x2="62222" y2="2076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5400600" cy="3137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796062"/>
            <a:ext cx="81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И. п.: стоя лицом к скамейке. 1 — шаг правой ногой на скамейку; 2—шаг левой ногой на скамейку; 3-—шаг правой со скамейки; 4 — то же левой. Поворот кругом, повторить упражнение (4—5 раз).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646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скамейках.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avatars.mds.yandex.net/get-zen_doc/251164/pub_5b44a1c1569b5100aa02fea2_5b44a34f88122f00a9e3d718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979712" y="2564904"/>
            <a:ext cx="5159896" cy="3869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980728"/>
            <a:ext cx="81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И. п.: лежа перпендикулярно к скамейке, ноги прямые, хват руками за края скамейки. 1—2 — поднять прямые ноги вверх; 3—4 вернуться в исходное положение (6—7 раз).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646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скамейках.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avatars.mds.yandex.net/get-zen_doc/987771/pub_5b68c38719d91600a84e5363_5b68c846d452ae00a88025ea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385" b="100000" l="9979" r="89916">
                        <a14:foregroundMark x1="38025" y1="13077" x2="38025" y2="13077"/>
                        <a14:foregroundMark x1="29727" y1="9385" x2="29727" y2="9385"/>
                        <a14:foregroundMark x1="27941" y1="16308" x2="27941" y2="16308"/>
                        <a14:foregroundMark x1="18908" y1="10462" x2="18908" y2="10462"/>
                        <a14:foregroundMark x1="56408" y1="14615" x2="56408" y2="14615"/>
                        <a14:foregroundMark x1="48109" y1="13538" x2="48109" y2="13538"/>
                        <a14:foregroundMark x1="85294" y1="15231" x2="85294" y2="15231"/>
                        <a14:foregroundMark x1="71534" y1="15231" x2="71534" y2="15231"/>
                        <a14:foregroundMark x1="55672" y1="74923" x2="55672" y2="74923"/>
                        <a14:foregroundMark x1="58613" y1="86462" x2="58613" y2="86462"/>
                        <a14:foregroundMark x1="48109" y1="86000" x2="48109" y2="86000"/>
                        <a14:foregroundMark x1="40231" y1="83385" x2="40231" y2="83385"/>
                        <a14:foregroundMark x1="37290" y1="89692" x2="37290" y2="89692"/>
                        <a14:foregroundMark x1="30462" y1="82769" x2="30462" y2="82769"/>
                        <a14:foregroundMark x1="54937" y1="66923" x2="54937" y2="66923"/>
                        <a14:foregroundMark x1="51786" y1="31538" x2="51786" y2="31538"/>
                        <a14:foregroundMark x1="42332" y1="81231" x2="42332" y2="81231"/>
                        <a14:foregroundMark x1="29412" y1="91231" x2="29412" y2="91231"/>
                        <a14:foregroundMark x1="41282" y1="12000" x2="41282" y2="12000"/>
                      </a14:backgroundRemoval>
                    </a14:imgEffect>
                  </a14:imgLayer>
                </a14:imgProps>
              </a:ext>
            </a:extLst>
          </a:blip>
          <a:srcRect b="75472"/>
          <a:stretch>
            <a:fillRect/>
          </a:stretch>
        </p:blipFill>
        <p:spPr bwMode="auto">
          <a:xfrm>
            <a:off x="1331640" y="4581128"/>
            <a:ext cx="4935028" cy="720080"/>
          </a:xfrm>
          <a:prstGeom prst="rect">
            <a:avLst/>
          </a:prstGeom>
          <a:noFill/>
        </p:spPr>
      </p:pic>
      <p:pic>
        <p:nvPicPr>
          <p:cNvPr id="10" name="Picture 2" descr="https://avatars.mds.yandex.net/get-zen_doc/987771/pub_5b68c38719d91600a84e5363_5b68c846d452ae00a88025ea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385" b="100000" l="9979" r="89916">
                        <a14:foregroundMark x1="38025" y1="13077" x2="38025" y2="13077"/>
                        <a14:foregroundMark x1="29727" y1="9385" x2="29727" y2="9385"/>
                        <a14:foregroundMark x1="27941" y1="16308" x2="27941" y2="16308"/>
                        <a14:foregroundMark x1="18908" y1="10462" x2="18908" y2="10462"/>
                        <a14:foregroundMark x1="56408" y1="14615" x2="56408" y2="14615"/>
                        <a14:foregroundMark x1="48109" y1="13538" x2="48109" y2="13538"/>
                        <a14:foregroundMark x1="85294" y1="15231" x2="85294" y2="15231"/>
                        <a14:foregroundMark x1="71534" y1="15231" x2="71534" y2="15231"/>
                        <a14:foregroundMark x1="55672" y1="74923" x2="55672" y2="74923"/>
                        <a14:foregroundMark x1="58613" y1="86462" x2="58613" y2="86462"/>
                        <a14:foregroundMark x1="48109" y1="86000" x2="48109" y2="86000"/>
                        <a14:foregroundMark x1="40231" y1="83385" x2="40231" y2="83385"/>
                        <a14:foregroundMark x1="37290" y1="89692" x2="37290" y2="89692"/>
                        <a14:foregroundMark x1="30462" y1="82769" x2="30462" y2="82769"/>
                        <a14:foregroundMark x1="54937" y1="66923" x2="54937" y2="66923"/>
                        <a14:foregroundMark x1="51786" y1="31538" x2="51786" y2="31538"/>
                        <a14:foregroundMark x1="42332" y1="81231" x2="42332" y2="81231"/>
                        <a14:foregroundMark x1="29412" y1="91231" x2="29412" y2="91231"/>
                        <a14:foregroundMark x1="41282" y1="12000" x2="41282" y2="12000"/>
                      </a14:backgroundRemoval>
                    </a14:imgEffect>
                  </a14:imgLayer>
                </a14:imgProps>
              </a:ext>
            </a:extLst>
          </a:blip>
          <a:srcRect t="22076"/>
          <a:stretch>
            <a:fillRect/>
          </a:stretch>
        </p:blipFill>
        <p:spPr bwMode="auto">
          <a:xfrm>
            <a:off x="539552" y="3789040"/>
            <a:ext cx="4935028" cy="2287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3.vectorstock.com/i/1000x1000/03/37/summer-garden-scene-with-wooden-fence-and-blue-sky-vector-4480337.jpg"/>
          <p:cNvPicPr>
            <a:picLocks noChangeAspect="1" noChangeArrowheads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980728"/>
            <a:ext cx="81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И. п.: лежа перпендикулярно к скамейке, ноги прямые, хват руками за края скамейки. 1—2 — поднять прямые ноги вверх; 3—4 вернуться в исходное положение (6—7 раз).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646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скамейках.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avatars.mds.yandex.net/get-zen_doc/987771/pub_5b68c38719d91600a84e5363_5b68c846d452ae00a88025ea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385" b="100000" l="9979" r="89916">
                        <a14:foregroundMark x1="38025" y1="13077" x2="38025" y2="13077"/>
                        <a14:foregroundMark x1="29727" y1="9385" x2="29727" y2="9385"/>
                        <a14:foregroundMark x1="27941" y1="16308" x2="27941" y2="16308"/>
                        <a14:foregroundMark x1="18908" y1="10462" x2="18908" y2="10462"/>
                        <a14:foregroundMark x1="56408" y1="14615" x2="56408" y2="14615"/>
                        <a14:foregroundMark x1="48109" y1="13538" x2="48109" y2="13538"/>
                        <a14:foregroundMark x1="85294" y1="15231" x2="85294" y2="15231"/>
                        <a14:foregroundMark x1="71534" y1="15231" x2="71534" y2="15231"/>
                        <a14:foregroundMark x1="55672" y1="74923" x2="55672" y2="74923"/>
                        <a14:foregroundMark x1="58613" y1="86462" x2="58613" y2="86462"/>
                        <a14:foregroundMark x1="48109" y1="86000" x2="48109" y2="86000"/>
                        <a14:foregroundMark x1="40231" y1="83385" x2="40231" y2="83385"/>
                        <a14:foregroundMark x1="37290" y1="89692" x2="37290" y2="89692"/>
                        <a14:foregroundMark x1="30462" y1="82769" x2="30462" y2="82769"/>
                        <a14:foregroundMark x1="54937" y1="66923" x2="54937" y2="66923"/>
                        <a14:foregroundMark x1="51786" y1="31538" x2="51786" y2="31538"/>
                        <a14:foregroundMark x1="42332" y1="81231" x2="42332" y2="81231"/>
                        <a14:foregroundMark x1="29412" y1="91231" x2="29412" y2="91231"/>
                        <a14:foregroundMark x1="41282" y1="12000" x2="41282" y2="12000"/>
                      </a14:backgroundRemoval>
                    </a14:imgEffect>
                  </a14:imgLayer>
                </a14:imgProps>
              </a:ext>
            </a:extLst>
          </a:blip>
          <a:srcRect b="75472"/>
          <a:stretch>
            <a:fillRect/>
          </a:stretch>
        </p:blipFill>
        <p:spPr bwMode="auto">
          <a:xfrm>
            <a:off x="1331640" y="4581128"/>
            <a:ext cx="4935028" cy="720080"/>
          </a:xfrm>
          <a:prstGeom prst="rect">
            <a:avLst/>
          </a:prstGeom>
          <a:noFill/>
        </p:spPr>
      </p:pic>
      <p:pic>
        <p:nvPicPr>
          <p:cNvPr id="10" name="Picture 2" descr="https://avatars.mds.yandex.net/get-zen_doc/987771/pub_5b68c38719d91600a84e5363_5b68c846d452ae00a88025ea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385" b="100000" l="9979" r="89916">
                        <a14:foregroundMark x1="38025" y1="13077" x2="38025" y2="13077"/>
                        <a14:foregroundMark x1="29727" y1="9385" x2="29727" y2="9385"/>
                        <a14:foregroundMark x1="27941" y1="16308" x2="27941" y2="16308"/>
                        <a14:foregroundMark x1="18908" y1="10462" x2="18908" y2="10462"/>
                        <a14:foregroundMark x1="56408" y1="14615" x2="56408" y2="14615"/>
                        <a14:foregroundMark x1="48109" y1="13538" x2="48109" y2="13538"/>
                        <a14:foregroundMark x1="85294" y1="15231" x2="85294" y2="15231"/>
                        <a14:foregroundMark x1="71534" y1="15231" x2="71534" y2="15231"/>
                        <a14:foregroundMark x1="55672" y1="74923" x2="55672" y2="74923"/>
                        <a14:foregroundMark x1="58613" y1="86462" x2="58613" y2="86462"/>
                        <a14:foregroundMark x1="48109" y1="86000" x2="48109" y2="86000"/>
                        <a14:foregroundMark x1="40231" y1="83385" x2="40231" y2="83385"/>
                        <a14:foregroundMark x1="37290" y1="89692" x2="37290" y2="89692"/>
                        <a14:foregroundMark x1="30462" y1="82769" x2="30462" y2="82769"/>
                        <a14:foregroundMark x1="54937" y1="66923" x2="54937" y2="66923"/>
                        <a14:foregroundMark x1="51786" y1="31538" x2="51786" y2="31538"/>
                        <a14:foregroundMark x1="42332" y1="81231" x2="42332" y2="81231"/>
                        <a14:foregroundMark x1="29412" y1="91231" x2="29412" y2="91231"/>
                        <a14:foregroundMark x1="41282" y1="12000" x2="41282" y2="12000"/>
                      </a14:backgroundRemoval>
                    </a14:imgEffect>
                  </a14:imgLayer>
                </a14:imgProps>
              </a:ext>
            </a:extLst>
          </a:blip>
          <a:srcRect t="22076"/>
          <a:stretch>
            <a:fillRect/>
          </a:stretch>
        </p:blipFill>
        <p:spPr bwMode="auto">
          <a:xfrm>
            <a:off x="539552" y="3789040"/>
            <a:ext cx="4935028" cy="2287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524</Words>
  <Application>Microsoft Office PowerPoint</Application>
  <PresentationFormat>Экран (4:3)</PresentationFormat>
  <Paragraphs>44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20</cp:revision>
  <dcterms:created xsi:type="dcterms:W3CDTF">2021-02-08T04:04:13Z</dcterms:created>
  <dcterms:modified xsi:type="dcterms:W3CDTF">2021-02-10T05:38:20Z</dcterms:modified>
</cp:coreProperties>
</file>