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Равновесие- ходьба по гимнастической скамейке с мешочком на голове, руки свободно балансируют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2660" y="2159453"/>
            <a:ext cx="4918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во рву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ходьбу  с выполнением заданий.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метание мешочков в горизонтальную цель.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упражнения в ползании и на сохранение равновесия при ходьбе по повышенной опоре.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по сигналу воспитателя ходьба на носках, руки за голову; переход на обычную ходьбу; ходьба 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на коленях;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бег в рассыпную.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палка вниз, хватом сверху. 1- правую ногу назад на носок, палка вверху, прогнуться; 2- исходное положение; 3-4- то же, отставляя левую ногу (6-8раз)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39646"/>
            <a:ext cx="1981200" cy="35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2.И.п-Основная стойка палка вниз. 1-наклон вправо, правую ногу в сторону на носок; 2- исходное положение. То же влево (6-8 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43" y="1546792"/>
            <a:ext cx="6652418" cy="49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3.И.п-основная стойка, палка вниз. 1- присесть, палка вперед; 2-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032" y="1854654"/>
            <a:ext cx="65026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ноги врозь, палка вниз. 1- палка вверх; 2- наклон вперед, коснуться пола; 3- выпрямиться, палка вверх; 4-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8149" y="3067844"/>
            <a:ext cx="4939393" cy="28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5И.п. основная стойка с боку от палки, лежащей на полу. Прыжки вокруг палки (в обе стороны) (3-4раз)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4949" y="2782093"/>
            <a:ext cx="2682421" cy="31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мешочков в горизонтальную цель.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828" t="25689" r="26138" b="3836"/>
          <a:stretch/>
        </p:blipFill>
        <p:spPr>
          <a:xfrm>
            <a:off x="4963887" y="3429000"/>
            <a:ext cx="2931884" cy="31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2.Ползание в прямом направлении на четвереньках.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4608" y="1840139"/>
            <a:ext cx="6686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252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Задачи: -повторить ходьбу  с выполнением заданий. -упражнять в метание мешочков в горизонтальную цель. -повторить упражнения в ползании и на сохранение равновесия при ходьбе по повышенной опоре.</vt:lpstr>
      <vt:lpstr>Общеразвивающие упражнения</vt:lpstr>
      <vt:lpstr>2.И.п-Основная стойка палка вниз. 1-наклон вправо, правую ногу в сторону на носок; 2- исходное положение. То же влево (6-8 раз)</vt:lpstr>
      <vt:lpstr>3.И.п-основная стойка, палка вниз. 1- присесть, палка вперед; 2- исходное положение (6-8раз)</vt:lpstr>
      <vt:lpstr>4.И.п-стойка ноги врозь, палка вниз. 1- палка вверх; 2- наклон вперед, коснуться пола; 3- выпрямиться, палка вверх; 4- исходное положение (6раз)</vt:lpstr>
      <vt:lpstr>5И.п. основная стойка с боку от палки, лежащей на полу. Прыжки вокруг палки (в обе стороны) (3-4раз)</vt:lpstr>
      <vt:lpstr>Основные виды движения</vt:lpstr>
      <vt:lpstr>2.Ползание в прямом направлении на четвереньках.</vt:lpstr>
      <vt:lpstr>3. Равновесие- ходьба по гимнастической скамейке с мешочком на голове, руки свободно балансируют</vt:lpstr>
      <vt:lpstr>Волк во рву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17</cp:revision>
  <dcterms:created xsi:type="dcterms:W3CDTF">2020-10-13T11:18:22Z</dcterms:created>
  <dcterms:modified xsi:type="dcterms:W3CDTF">2021-03-18T07:12:26Z</dcterms:modified>
</cp:coreProperties>
</file>