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711200"/>
            <a:ext cx="6935372" cy="158891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Задачи:- упражнять детей в ходьбе и беге по кругу.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-ходьба и бег с выполнением задания.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прокатывание мяча между предметами.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 в ползании на животе по скамейке.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6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ходьба и бег по кругу с выполнением заданий; ходьба на носках. Ходьба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полуприсяде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на коленях, переход на обычную ходьбу.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002060"/>
                </a:solidFill>
              </a:rPr>
              <a:t>Упражнения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стойка: ноги на ширине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ступни, мяч в обеих руках вниз. Поднять мяч вперед, вверх; опустить мяч, вернутся в исходное положение(5-6 раз)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49898"/>
          <a:stretch/>
        </p:blipFill>
        <p:spPr>
          <a:xfrm>
            <a:off x="1634237" y="3191694"/>
            <a:ext cx="6667500" cy="2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-основная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стойка: ноги на ширине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плеч, мяч в обеих руках у груди, Наклонится, прокатить мяч от левой ноги к правой, подняться, вернутся в исходное положение. (5-6 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22" y="3128963"/>
            <a:ext cx="2400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-сидя, ноги врозь, мяч в обеих руках перед собой. Наклонится, коснутся мячом пола как можно дальше, выпрямится, вернутся в исходное положение(5-7раз)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99" y="3022468"/>
            <a:ext cx="413954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И.П- стойка на коленях, сидя на пятках, мяч в обеих в руках перед собой. Прокатить мяч вокруг себя в правую и левую сторону, перебирая его руками(по 3 раза в лево и право)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thelib.ru/books/00/15/75/00157527/i_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57" y="3686061"/>
            <a:ext cx="6212114" cy="24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Прокатывание мяча в прямом направлении( 3раза)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9" y="2456430"/>
            <a:ext cx="3281136" cy="3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11298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Лазание под шнур, не касаясь руками пола(3-4 раза)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7429" y="2124052"/>
            <a:ext cx="5167085" cy="3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3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258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Задачи:- упражнять детей в ходьбе и беге по кругу. -ходьба и бег с выполнением задания. -повторить прокатывание мяча между предметами. -упражнять  в ползании на животе по скамейке. </vt:lpstr>
      <vt:lpstr>Упражнения </vt:lpstr>
      <vt:lpstr>Упражнение №2</vt:lpstr>
      <vt:lpstr>Упражнение №3</vt:lpstr>
      <vt:lpstr>Упражнение №4</vt:lpstr>
      <vt:lpstr>Основные виды движения</vt:lpstr>
      <vt:lpstr>2.  Лазание под шнур, не касаясь руками пола(3-4 раза)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33</cp:revision>
  <dcterms:created xsi:type="dcterms:W3CDTF">2020-10-13T06:09:41Z</dcterms:created>
  <dcterms:modified xsi:type="dcterms:W3CDTF">2021-03-18T07:30:27Z</dcterms:modified>
</cp:coreProperties>
</file>