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7" r:id="rId8"/>
    <p:sldId id="262" r:id="rId9"/>
    <p:sldId id="263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091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55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692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0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669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629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939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478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229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93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897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D1213-4923-4985-B93D-BC50A724EF79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EEBE3-67FC-46BD-8BB2-34F095D1B7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5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17714"/>
            <a:ext cx="6255657" cy="537029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МБДОУ детский сад «Оленёнок»</a:t>
            </a:r>
            <a:endParaRPr 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1045029"/>
            <a:ext cx="7924800" cy="5341257"/>
          </a:xfrm>
        </p:spPr>
        <p:txBody>
          <a:bodyPr>
            <a:normAutofit lnSpcReduction="10000"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Физкультурное занятие для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 старших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</a:t>
            </a:r>
          </a:p>
          <a:p>
            <a:endParaRPr lang="ru-RU" sz="4000" dirty="0" smtClean="0"/>
          </a:p>
          <a:p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«Капельки</a:t>
            </a:r>
          </a:p>
          <a:p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Неволяшки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4000" dirty="0" smtClean="0"/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Инструктор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физическому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воспитанию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Аншаков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В.А. </a:t>
            </a:r>
          </a:p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72096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1057" cy="1325563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Прыжки на правой и левой ноге через шнур.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08778" y="2402681"/>
            <a:ext cx="30099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903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малой подвижности </a:t>
            </a:r>
            <a:r>
              <a:rPr lang="ru-RU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«Стоп»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1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85371" y="261257"/>
            <a:ext cx="9782629" cy="1582057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-Повторить ходьбу с изменением темпа движения;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координацию движения при метании в цель; </a:t>
            </a:r>
            <a:b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упражнять  в равновесии.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6971" y="1959428"/>
            <a:ext cx="7445829" cy="4209143"/>
          </a:xfrm>
        </p:spPr>
        <p:txBody>
          <a:bodyPr>
            <a:noAutofit/>
          </a:bodyPr>
          <a:lstStyle/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Ход проведения.</a:t>
            </a:r>
          </a:p>
          <a:p>
            <a:pPr algn="l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Вводная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часть: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шеренгу, перестроение в колону по одному. На редкие удары в бубен (ил музыкальное сопровождение) ходьба в медленном темпе, широким свободным шагом. На частые удары в бубен- ходьба быстрым шагом, коротким, семенящим, переход на обычную ходьбу. Поводится в чередовании. Бег врассыпную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Общеразвивающие упражнения /ОРУ/.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 /ОВД/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Подвижная игра</a:t>
            </a:r>
          </a:p>
          <a:p>
            <a:pPr algn="l">
              <a:lnSpc>
                <a:spcPct val="10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Заключительная часть:</a:t>
            </a:r>
          </a:p>
          <a:p>
            <a:pPr algn="l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Рефлексия: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225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551057" cy="46218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ОРРУ с кубиком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799" y="827314"/>
            <a:ext cx="7855857" cy="573314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стойка ноги на ширине ступни, кубик  в правой руке. Поднять руки через стороны вверх, переложить кубик в левую руку, опустить руки. Поднять через стороны руки и передать кубик из левой в правую руку 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206" y="3429000"/>
            <a:ext cx="2903042" cy="285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36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7714"/>
            <a:ext cx="8276771" cy="2002972"/>
          </a:xfrm>
        </p:spPr>
        <p:txBody>
          <a:bodyPr>
            <a:normAutofit fontScale="90000"/>
          </a:bodyPr>
          <a:lstStyle/>
          <a:p>
            <a: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2.И.п-стойка ноги на ширине ступни, кубик в правой руке. Присесть, поставить кубик на пол, стать , руки на пояс. Присесть, взять кубик, выпрямится, вернутся в исходное положение(5-6 раз).</a:t>
            </a:r>
            <a:br>
              <a:rPr lang="ru-RU" sz="3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69421" y="3236686"/>
            <a:ext cx="2814328" cy="329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3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754257" cy="1325563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3.И.п.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-стойка на коленях, кубик в правой руке. Поворот вправо (влево), положить кубик у носков ног, выпрямиться , вернутся в исходное положение (по 3 раза в каждую сторону)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86905" y="2585754"/>
            <a:ext cx="5663675" cy="337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1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0286"/>
            <a:ext cx="7638143" cy="175622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4.И.п-сидя, ноги врозь, кубик в правой руке. Наклониться в перед, положить у носка правой (левой) ноги, выпрямиться , руки на пояс. Наклониться вперед , взять кубик, вернутся в исходное положение(5-8раз)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83130" y="2566588"/>
            <a:ext cx="5809992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145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202714" cy="16959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5.И.п –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ноги слегка расставлены, руки произвольно, кубик на полу. Прыжки на двух ногах вокруг кубика в обе стороны в чередовании с не большой паузой.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7505" y="2767221"/>
            <a:ext cx="3023878" cy="3255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0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854371" cy="1325563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виды движения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681686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лазание по гимнастической скамейки с опорой на ладони и колени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385" y="3516610"/>
            <a:ext cx="3819072" cy="279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40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463971" cy="1325563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Равновесие – ходьба по гимнастической скамейке боком приставным шагом.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4786" y="2674292"/>
            <a:ext cx="5715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1928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334</Words>
  <Application>Microsoft Office PowerPoint</Application>
  <PresentationFormat>Широкоэкранный</PresentationFormat>
  <Paragraphs>27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МБДОУ детский сад «Оленёнок»</vt:lpstr>
      <vt:lpstr>Задачи: -Повторить ходьбу с изменением темпа движения;  -развивать координацию движения при метании в цель;  -упражнять  в равновесии.</vt:lpstr>
      <vt:lpstr>ОРРУ с кубиком</vt:lpstr>
      <vt:lpstr>2.И.п-стойка ноги на ширине ступни, кубик в правой руке. Присесть, поставить кубик на пол, стать , руки на пояс. Присесть, взять кубик, выпрямится, вернутся в исходное положение(5-6 раз). </vt:lpstr>
      <vt:lpstr>3.И.п. -стойка на коленях, кубик в правой руке. Поворот вправо (влево), положить кубик у носков ног, выпрямиться , вернутся в исходное положение (по 3 раза в каждую сторону) </vt:lpstr>
      <vt:lpstr>4.И.п-сидя, ноги врозь, кубик в правой руке. Наклониться в перед, положить у носка правой (левой) ноги, выпрямиться , руки на пояс. Наклониться вперед , взять кубик, вернутся в исходное положение(5-8раз) </vt:lpstr>
      <vt:lpstr>5.И.п – ноги слегка расставлены, руки произвольно, кубик на полу. Прыжки на двух ногах вокруг кубика в обе стороны в чередовании с не большой паузой. </vt:lpstr>
      <vt:lpstr>Основные виды движения</vt:lpstr>
      <vt:lpstr>2. Равновесие – ходьба по гимнастической скамейке боком приставным шагом.</vt:lpstr>
      <vt:lpstr>3. Прыжки на правой и левой ноге через шнур.</vt:lpstr>
      <vt:lpstr>Игра малой подвижности «Стоп»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Разучивать поворот по сигналу воспитателя во время ходьбы в колоне по одному: повторить бег с преодолением препятствий: упражнять в прыжках  с высоты; развивать координацию движения при перебрасывание мяча.</dc:title>
  <dc:creator>anshakov9797@mail.ru</dc:creator>
  <cp:lastModifiedBy>anshakov9797@mail.ru</cp:lastModifiedBy>
  <cp:revision>36</cp:revision>
  <dcterms:created xsi:type="dcterms:W3CDTF">2020-10-13T10:15:52Z</dcterms:created>
  <dcterms:modified xsi:type="dcterms:W3CDTF">2021-03-18T07:38:06Z</dcterms:modified>
</cp:coreProperties>
</file>