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90530-FE49-47F3-BAA2-FF5F1BA3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357288-0135-421C-B706-032A7616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C5E51-0F8C-4931-9ABD-6C32F94D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9E87C3-B5D7-409C-A9B9-18E911D0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E14CB-78A3-44E4-ADE6-6B6A7BCA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7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0C5ED-E1EA-47CA-8392-33678493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483CAE-AB3A-49F1-BC0F-34AA0ADD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1CB65-F838-40B2-8F20-729C1D26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CB651-9ECD-47FE-9CB2-7CFFAAA5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6C034-EC27-4C43-8E4B-D143C64C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924FEF-1987-4155-A8DE-4ABF6947D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6F8131-CECE-4B84-AB32-6FF8752A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B179AD-85E0-4384-8C3D-2BFAECF0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BC89C-B02D-4CB1-9CEC-D95BEF9D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98399-FC09-4654-8D0D-5F93EB01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5790C-4DDC-44C8-8AED-6F241CFC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3DB0A-BFB9-4139-81DC-8156AFCB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4EA14-D2F6-4FDC-B437-92AD71DF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4A8A9-3A83-4118-9F94-3546AB7C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37126-C9E7-4099-8D81-DF0E7B27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A949F-1342-4EE7-8691-73AAAEF5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D7050D-5A49-442F-AC9D-9AA05E00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CF57A-72D4-449C-9068-EFAFCE5F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3A7DD-2C0B-4F7C-A349-B14E7A67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34DF7-7BD4-42F1-B87E-E1AE1FF2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5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6295C-66DE-4455-875D-7EA32FC2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866FD-3BF8-4CCE-9F1C-7E8F91C76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2EF3D-87FF-4A04-BB89-C96465335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3E596-F05F-4FEF-9571-84B86350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08CA8-57A8-43CB-8ACC-8A247EF9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3C2C2-954B-43FF-A488-AFC9A290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DB4A9-2670-4C65-B1C9-6AB8A838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BC0268-F1F4-4EBC-9934-62A6F937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6097B0-41B8-4408-8374-D9BF83899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6D2F7C-9E54-444C-889A-77385CE21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41211D-7446-4293-9F94-413E4602C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5E8CB9-750A-4D99-809D-CFE93CAC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C910A0-7583-4317-B543-5BC261AB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91F6A0-6DA7-458A-AF45-11476DBE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5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891A2-1D24-4798-8632-060A0E09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4BC1A3-B2A0-4173-A84C-A8243C6A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C9F37B-263A-4FA5-AA31-B2DB519F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65AE40-BA46-42BB-9EF8-CBDE595E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4129F3-8A5B-4CF5-9683-DCC80704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05CFE8-4AE2-44A6-B35C-67EDFA66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A44886-89D5-46C5-ABDC-B359396D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37231-A8B4-49E7-A22A-312C877C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E676D6-665E-4405-836C-0B644A7F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E64E69-4F61-4748-8BCA-B4E6F20C3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75861-8872-4C79-A70D-F0057CA9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B6DB94-A084-4328-B374-06AC2F87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AE74C5-C179-47B6-AEBF-0022B494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3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10A4-8790-4709-B52E-BF06C32E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430CAF-C179-41D8-9ABB-C348A44AD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6CEEE-8206-456F-9DF2-2FAB9CF50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4F499-1C8E-46D4-9EB2-20558DF8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C69EE9-0ADC-413E-B612-24ECBEA3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08649F-A75E-46FB-914A-73BB588C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D8C2B-2E5F-477B-A1C7-7E4A16A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CC3159-2A1F-4B48-BFF7-9CA4B4A4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4B534-0AA5-461C-926A-0A6BA356A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5D9-C540-40DA-8A9B-B10A7BDDA2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2067D-DC2F-424A-8AFB-605A7367C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0D89D-D631-442A-AE72-E9A219E23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7DCC322F-93B0-4C8C-BCB7-16F50F8B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64"/>
            <a:ext cx="12139536" cy="68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431D2-AB07-4D8B-B173-00F6AF950AB0}"/>
              </a:ext>
            </a:extLst>
          </p:cNvPr>
          <p:cNvSpPr txBox="1"/>
          <p:nvPr/>
        </p:nvSpPr>
        <p:spPr>
          <a:xfrm>
            <a:off x="640325" y="0"/>
            <a:ext cx="11241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70E9E-4097-4384-841E-DB8B75E8033E}"/>
              </a:ext>
            </a:extLst>
          </p:cNvPr>
          <p:cNvSpPr txBox="1"/>
          <p:nvPr/>
        </p:nvSpPr>
        <p:spPr>
          <a:xfrm>
            <a:off x="-168811" y="2609903"/>
            <a:ext cx="5655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4E610-1633-4D32-BC37-05B12A3DA3B7}"/>
              </a:ext>
            </a:extLst>
          </p:cNvPr>
          <p:cNvSpPr txBox="1"/>
          <p:nvPr/>
        </p:nvSpPr>
        <p:spPr>
          <a:xfrm>
            <a:off x="7990114" y="5545577"/>
            <a:ext cx="4201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1373B-BD70-4BF4-A2DD-40DFA8A5E85C}"/>
              </a:ext>
            </a:extLst>
          </p:cNvPr>
          <p:cNvSpPr txBox="1"/>
          <p:nvPr/>
        </p:nvSpPr>
        <p:spPr>
          <a:xfrm>
            <a:off x="640325" y="4387703"/>
            <a:ext cx="8745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«Я-Мороз Красный нос»</a:t>
            </a:r>
          </a:p>
        </p:txBody>
      </p:sp>
    </p:spTree>
    <p:extLst>
      <p:ext uri="{BB962C8B-B14F-4D97-AF65-F5344CB8AC3E}">
        <p14:creationId xmlns:p14="http://schemas.microsoft.com/office/powerpoint/2010/main" val="117798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533400" y="1815097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7. И. п.: основная стойка, мяч в правой руке. 1—4 — прыжки на двух ногах вправо, пауза и снова прыжки на двух ногах влево.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373EFA-33CC-439B-AE13-A7BA7121B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86" b="95215" l="58750" r="87750">
                        <a14:foregroundMark x1="68500" y1="72089" x2="68500" y2="72089"/>
                        <a14:foregroundMark x1="64500" y1="76396" x2="64500" y2="76396"/>
                        <a14:foregroundMark x1="65500" y1="80064" x2="65500" y2="80064"/>
                        <a14:foregroundMark x1="74500" y1="69378" x2="74500" y2="69378"/>
                        <a14:foregroundMark x1="73500" y1="70175" x2="73500" y2="70175"/>
                        <a14:foregroundMark x1="71750" y1="69378" x2="71750" y2="69378"/>
                        <a14:foregroundMark x1="70000" y1="93461" x2="70000" y2="93461"/>
                      </a14:backgroundRemoval>
                    </a14:imgEffect>
                  </a14:imgLayer>
                </a14:imgProps>
              </a:ext>
            </a:extLst>
          </a:blip>
          <a:srcRect l="55333" t="65007" r="8476" b="4128"/>
          <a:stretch/>
        </p:blipFill>
        <p:spPr>
          <a:xfrm>
            <a:off x="4586514" y="2889329"/>
            <a:ext cx="2786743" cy="37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1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533400" y="1815097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Подбрасывание малого мяча одной рукой и ловля его двумя руками (3 раза сериями по 8—10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597B22-8B07-4B6C-9691-004CEC8A0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2" b="98949" l="9645" r="97208">
                        <a14:foregroundMark x1="46193" y1="8056" x2="46193" y2="8056"/>
                        <a14:foregroundMark x1="43401" y1="16287" x2="43401" y2="16287"/>
                        <a14:foregroundMark x1="43401" y1="20841" x2="43401" y2="20841"/>
                        <a14:foregroundMark x1="43147" y1="24869" x2="43147" y2="24869"/>
                        <a14:foregroundMark x1="42386" y1="28897" x2="42386" y2="28897"/>
                        <a14:foregroundMark x1="41878" y1="34676" x2="41878" y2="34676"/>
                        <a14:foregroundMark x1="88579" y1="37653" x2="88579" y2="37653"/>
                        <a14:foregroundMark x1="88579" y1="31524" x2="88579" y2="31524"/>
                        <a14:foregroundMark x1="89086" y1="28371" x2="89086" y2="28371"/>
                        <a14:foregroundMark x1="88325" y1="21891" x2="88325" y2="21891"/>
                        <a14:foregroundMark x1="89340" y1="18389" x2="89340" y2="18389"/>
                        <a14:foregroundMark x1="89086" y1="13310" x2="89086" y2="13310"/>
                        <a14:foregroundMark x1="89340" y1="8757" x2="89340" y2="8757"/>
                        <a14:foregroundMark x1="89340" y1="5429" x2="89340" y2="5429"/>
                        <a14:foregroundMark x1="73858" y1="43082" x2="73858" y2="43082"/>
                        <a14:foregroundMark x1="75888" y1="74431" x2="75888" y2="744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5616" y="2950625"/>
            <a:ext cx="2486025" cy="36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3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794657" y="1815097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Лазанье под шнур правым боком, не касаясь верхнего края ( несколько раз подряд )(3—4 раза).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496ECA-D6DD-4F3E-93D5-64977E665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6250" l="9341" r="94505">
                        <a14:foregroundMark x1="45330" y1="53750" x2="45330" y2="53750"/>
                        <a14:foregroundMark x1="48352" y1="57500" x2="48352" y2="57500"/>
                        <a14:foregroundMark x1="65385" y1="60313" x2="65385" y2="60313"/>
                        <a14:foregroundMark x1="53297" y1="42188" x2="53297" y2="42188"/>
                        <a14:foregroundMark x1="62637" y1="46250" x2="62637" y2="46250"/>
                        <a14:foregroundMark x1="67582" y1="69375" x2="67582" y2="69375"/>
                        <a14:foregroundMark x1="72253" y1="55000" x2="72253" y2="55000"/>
                        <a14:foregroundMark x1="53297" y1="39063" x2="53297" y2="39063"/>
                        <a14:foregroundMark x1="21978" y1="20000" x2="21978" y2="20000"/>
                        <a14:foregroundMark x1="21429" y1="29375" x2="21429" y2="29375"/>
                        <a14:foregroundMark x1="21154" y1="60000" x2="21154" y2="60000"/>
                        <a14:foregroundMark x1="27473" y1="88438" x2="27473" y2="88438"/>
                        <a14:foregroundMark x1="82967" y1="5625" x2="82967" y2="5625"/>
                        <a14:foregroundMark x1="82967" y1="18438" x2="82967" y2="18438"/>
                        <a14:foregroundMark x1="78846" y1="44063" x2="78846" y2="44063"/>
                        <a14:foregroundMark x1="73901" y1="40000" x2="73901" y2="40000"/>
                        <a14:foregroundMark x1="38736" y1="58438" x2="38736" y2="58438"/>
                        <a14:foregroundMark x1="52473" y1="54688" x2="52473" y2="54688"/>
                        <a14:foregroundMark x1="71703" y1="59375" x2="71703" y2="59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8679" y="3340834"/>
            <a:ext cx="3881664" cy="34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794657" y="1815097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Ходьба по гимнастической скамейке боком приставным шагом с перешагиванием через кубики (расстояние между кубиками три шага ребенка)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ABBA0A-7425-4835-83D9-9EC7588A3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37" l="383" r="65944">
                        <a14:foregroundMark x1="44898" y1="5039" x2="44898" y2="5039"/>
                        <a14:foregroundMark x1="48469" y1="14535" x2="48469" y2="14535"/>
                        <a14:foregroundMark x1="13520" y1="24612" x2="13520" y2="24612"/>
                        <a14:foregroundMark x1="18367" y1="25194" x2="18367" y2="25194"/>
                        <a14:foregroundMark x1="14413" y1="27132" x2="14413" y2="27132"/>
                        <a14:foregroundMark x1="16582" y1="28101" x2="16582" y2="28101"/>
                        <a14:foregroundMark x1="16327" y1="22674" x2="16327" y2="22674"/>
                        <a14:foregroundMark x1="46684" y1="14535" x2="46684" y2="14535"/>
                        <a14:foregroundMark x1="44388" y1="13372" x2="44388" y2="13372"/>
                        <a14:foregroundMark x1="53316" y1="61240" x2="53316" y2="61240"/>
                        <a14:foregroundMark x1="46939" y1="58721" x2="46939" y2="58721"/>
                        <a14:foregroundMark x1="46939" y1="64341" x2="46939" y2="64341"/>
                        <a14:foregroundMark x1="47704" y1="46705" x2="47704" y2="46705"/>
                        <a14:foregroundMark x1="51403" y1="47868" x2="51403" y2="47868"/>
                        <a14:foregroundMark x1="52296" y1="56783" x2="52296" y2="56783"/>
                        <a14:foregroundMark x1="55612" y1="37209" x2="55612" y2="37209"/>
                        <a14:foregroundMark x1="42602" y1="29264" x2="42602" y2="29264"/>
                        <a14:foregroundMark x1="20026" y1="37597" x2="20026" y2="37597"/>
                        <a14:foregroundMark x1="21173" y1="47287" x2="21173" y2="47287"/>
                        <a14:foregroundMark x1="14413" y1="32558" x2="14413" y2="32558"/>
                        <a14:foregroundMark x1="9566" y1="35659" x2="9566" y2="35659"/>
                        <a14:foregroundMark x1="6250" y1="40504" x2="6250" y2="40504"/>
                        <a14:foregroundMark x1="13265" y1="62597" x2="13265" y2="62597"/>
                        <a14:foregroundMark x1="12117" y1="67442" x2="12117" y2="67442"/>
                      </a14:backgroundRemoval>
                    </a14:imgEffect>
                  </a14:imgLayer>
                </a14:imgProps>
              </a:ext>
            </a:extLst>
          </a:blip>
          <a:srcRect r="26677"/>
          <a:stretch/>
        </p:blipFill>
        <p:spPr>
          <a:xfrm>
            <a:off x="3497943" y="3429000"/>
            <a:ext cx="3454400" cy="31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356354" y="135472"/>
            <a:ext cx="747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«Два Мороза»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EB469-058A-43D4-9852-E397DFC9F0B9}"/>
              </a:ext>
            </a:extLst>
          </p:cNvPr>
          <p:cNvSpPr txBox="1"/>
          <p:nvPr/>
        </p:nvSpPr>
        <p:spPr>
          <a:xfrm>
            <a:off x="467750" y="843358"/>
            <a:ext cx="104347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противоположных сторонах площадки обозначается два дома, играющие располагаются в одном из них. Водящий — «Мороз-Красный нос» становится посредине площадки лицом к играющим и произносит: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— Мороз-Красный нос.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вас решится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путь-дороженьку пуститься?»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18906-9570-4C2C-A9D9-68E4FE3DBB03}"/>
              </a:ext>
            </a:extLst>
          </p:cNvPr>
          <p:cNvSpPr txBox="1"/>
          <p:nvPr/>
        </p:nvSpPr>
        <p:spPr>
          <a:xfrm>
            <a:off x="467750" y="3151682"/>
            <a:ext cx="93678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хором отвечают: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мы угроз,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страшен нам мороз».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произнесения слова «мороз» дети перебегают через площадку в другой дом, а водящий догоняет их и старается коснуться рукой — &lt;заморозить». «Замороженные» останавливаются на том месте, где до них дотронулись, и до окончания перебежки стоят не двигаясь.</a:t>
            </a:r>
          </a:p>
        </p:txBody>
      </p:sp>
    </p:spTree>
    <p:extLst>
      <p:ext uri="{BB962C8B-B14F-4D97-AF65-F5344CB8AC3E}">
        <p14:creationId xmlns:p14="http://schemas.microsoft.com/office/powerpoint/2010/main" val="182388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B12F25-521B-4653-8F8A-C18EE647D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084148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40B531-C7F4-4357-BDF3-36A80325E049}"/>
              </a:ext>
            </a:extLst>
          </p:cNvPr>
          <p:cNvSpPr txBox="1"/>
          <p:nvPr/>
        </p:nvSpPr>
        <p:spPr>
          <a:xfrm>
            <a:off x="5630593" y="637792"/>
            <a:ext cx="6196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«Я — Мороз-Красный нос.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Кто из вас решится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путь-дороженьку пуститься?»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5DB12-D3DB-44EB-8081-25F00F4F13BC}"/>
              </a:ext>
            </a:extLst>
          </p:cNvPr>
          <p:cNvSpPr txBox="1"/>
          <p:nvPr/>
        </p:nvSpPr>
        <p:spPr>
          <a:xfrm>
            <a:off x="6998678" y="1875748"/>
            <a:ext cx="6147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Играющие хором отвечают: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боимся мы угроз,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не страшен нам мороз».</a:t>
            </a:r>
          </a:p>
        </p:txBody>
      </p:sp>
      <p:pic>
        <p:nvPicPr>
          <p:cNvPr id="12" name="Муз. и аранж. Елены Обуховой Сл. Артема Волосникова - Игра ДОГОНЯЛКА С ДЕДОМ МОРОЗОМ (-) (www.hotplayer.ru)">
            <a:hlinkClick r:id="" action="ppaction://media"/>
            <a:extLst>
              <a:ext uri="{FF2B5EF4-FFF2-40B4-BE49-F238E27FC236}">
                <a16:creationId xmlns:a16="http://schemas.microsoft.com/office/drawing/2014/main" id="{C5D85369-6EED-47F2-A7D9-92E39D5AE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0024" y="3713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594383"/>
            <a:ext cx="103704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пражнять в ходьбе и беге с дополнительным заданием (пе­решагивание через шнуры);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ловкость и глазомер в упражне­ниях с мячом;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повторить лазанье под шнур.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5515428" y="412471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39663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0" y="1318612"/>
            <a:ext cx="103704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Ходьба в колонне по одному в обход зада. По сигналу воспитателя ходьба с перешагиванием через шнуры попеременно правой и левой ногой без паузы (6-8 шнуров; расстояние между шнурами один шаг ребенка).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одной стороне зала кладутся шнуры, на другой — набивные мячи (расстояние между мячами 70—80 см, чтобы дети выполнили 2—3 шага в беге, а затем перепрыгнули через предмет). Задание выполняется по одному.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Ходьба и бег врассыпную, ходьба в колонне и перестроение в три колонны.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5039460" y="412471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</a:t>
            </a:r>
          </a:p>
        </p:txBody>
      </p:sp>
    </p:spTree>
    <p:extLst>
      <p:ext uri="{BB962C8B-B14F-4D97-AF65-F5344CB8AC3E}">
        <p14:creationId xmlns:p14="http://schemas.microsoft.com/office/powerpoint/2010/main" val="1948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И. п.: основная стойка, мяч внизу в правой руке. 1 — руки в стороны; 2 — поднять вверх, переложить мяч в другую руку; 3 — в стороны; 4 — вернуться в исходное положение (6—7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3C94F1-ADD4-4F2F-B66A-D422246AF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8976" l="4500" r="40500">
                        <a14:foregroundMark x1="16000" y1="7874" x2="16000" y2="7874"/>
                        <a14:foregroundMark x1="17250" y1="9843" x2="17250" y2="9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923" b="60184"/>
          <a:stretch/>
        </p:blipFill>
        <p:spPr>
          <a:xfrm>
            <a:off x="4103525" y="3171960"/>
            <a:ext cx="2674646" cy="30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И. п.: ноги на ширине плеч, мяч в правой руке. 1—2 - отвести руку вправо, поворот туловища вправо, посмотреть на мяч; 3—4 —вернуться в исходное положение, переложить мяч в левую руку. То же влево (6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713C3-E2F2-499F-A743-C6A66A242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73" b="73819" l="39750" r="73500">
                        <a14:foregroundMark x1="64000" y1="42717" x2="64000" y2="42717"/>
                        <a14:foregroundMark x1="62500" y1="44488" x2="62500" y2="44488"/>
                      </a14:backgroundRemoval>
                    </a14:imgEffect>
                  </a14:imgLayer>
                </a14:imgProps>
              </a:ext>
            </a:extLst>
          </a:blip>
          <a:srcRect l="35524" t="37343" r="22018" b="25462"/>
          <a:stretch/>
        </p:blipFill>
        <p:spPr>
          <a:xfrm>
            <a:off x="4820727" y="3253311"/>
            <a:ext cx="2550545" cy="28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8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И. п.: ноги на ширине ступни, параллельно, мяч в правой руке. 1 — поднять согнутую левую ногу, переложить мяч под ней в левую руку; 2 - опустить ногу, вернуться в исходное положение. То же правой ногой (6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1DD451-3C9B-4940-8FE9-1DE1E8E91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868" b="97736" l="2632" r="28421">
                        <a14:foregroundMark x1="7368" y1="82642" x2="7368" y2="82642"/>
                        <a14:foregroundMark x1="5263" y1="84151" x2="5263" y2="84151"/>
                        <a14:foregroundMark x1="7368" y1="85283" x2="7368" y2="85283"/>
                        <a14:foregroundMark x1="7895" y1="87925" x2="7895" y2="87925"/>
                        <a14:foregroundMark x1="9474" y1="91321" x2="9474" y2="91321"/>
                        <a14:foregroundMark x1="11053" y1="87547" x2="11053" y2="87547"/>
                        <a14:foregroundMark x1="15263" y1="89057" x2="15263" y2="89057"/>
                        <a14:foregroundMark x1="17368" y1="89057" x2="17368" y2="89057"/>
                        <a14:foregroundMark x1="15789" y1="83396" x2="15789" y2="83396"/>
                        <a14:foregroundMark x1="14211" y1="84906" x2="14211" y2="84906"/>
                        <a14:foregroundMark x1="18421" y1="93962" x2="18421" y2="93962"/>
                        <a14:foregroundMark x1="13158" y1="92075" x2="13158" y2="92075"/>
                        <a14:foregroundMark x1="23158" y1="94340" x2="23158" y2="94340"/>
                        <a14:foregroundMark x1="25789" y1="93585" x2="25789" y2="93585"/>
                        <a14:backgroundMark x1="13158" y1="90943" x2="13158" y2="90943"/>
                      </a14:backgroundRemoval>
                    </a14:imgEffect>
                  </a14:imgLayer>
                </a14:imgProps>
              </a:ext>
            </a:extLst>
          </a:blip>
          <a:srcRect l="-250" t="78491" r="69774"/>
          <a:stretch/>
        </p:blipFill>
        <p:spPr>
          <a:xfrm>
            <a:off x="3541485" y="4343395"/>
            <a:ext cx="2554515" cy="25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 И. п.: основная стойка, мяч в обеих руках. 1 — уронить мяч; 2 — присесть, поймать; 3 — выпрямиться; 4 вернуться в исходное положение (5—6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6AE393-0DDC-4A7E-805F-C69C86668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24" b="81125" l="44000" r="77143">
                        <a14:foregroundMark x1="54000" y1="74229" x2="54000" y2="74229"/>
                        <a14:foregroundMark x1="52286" y1="71143" x2="52286" y2="71143"/>
                        <a14:foregroundMark x1="53429" y1="65880" x2="53429" y2="65880"/>
                        <a14:foregroundMark x1="50857" y1="66425" x2="50857" y2="66425"/>
                        <a14:foregroundMark x1="50000" y1="58802" x2="50000" y2="58802"/>
                        <a14:foregroundMark x1="51714" y1="58439" x2="51714" y2="58439"/>
                        <a14:foregroundMark x1="53714" y1="59347" x2="53714" y2="59347"/>
                        <a14:foregroundMark x1="53714" y1="61706" x2="53714" y2="61706"/>
                        <a14:foregroundMark x1="58000" y1="61343" x2="58000" y2="61343"/>
                        <a14:foregroundMark x1="64000" y1="60617" x2="64000" y2="60617"/>
                        <a14:foregroundMark x1="66000" y1="59891" x2="66000" y2="59891"/>
                        <a14:foregroundMark x1="65429" y1="63339" x2="65429" y2="63339"/>
                        <a14:foregroundMark x1="60000" y1="61343" x2="60000" y2="61343"/>
                        <a14:foregroundMark x1="55143" y1="63521" x2="55143" y2="63521"/>
                      </a14:backgroundRemoval>
                    </a14:imgEffect>
                  </a14:imgLayer>
                </a14:imgProps>
              </a:ext>
            </a:extLst>
          </a:blip>
          <a:srcRect l="39986" t="54079" r="18653" b="18818"/>
          <a:stretch/>
        </p:blipFill>
        <p:spPr>
          <a:xfrm>
            <a:off x="4847770" y="3633614"/>
            <a:ext cx="2931888" cy="30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5. И. п.: стоя на коленях, мяч в правой руке. 1—2 — прокатить мяч от себя вправо; 3—4 — к себе. То же влево (6 раз, темп медленный).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9F0C91-3E6B-40E2-93AB-52BB93ABE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2" b="70417" l="19143" r="46571">
                        <a14:backgroundMark x1="25429" y1="63339" x2="25429" y2="63339"/>
                      </a14:backgroundRemoval>
                    </a14:imgEffect>
                  </a14:imgLayer>
                </a14:imgProps>
              </a:ext>
            </a:extLst>
          </a:blip>
          <a:srcRect l="17782" t="50816" r="50000" b="29328"/>
          <a:stretch/>
        </p:blipFill>
        <p:spPr>
          <a:xfrm>
            <a:off x="3701143" y="3562638"/>
            <a:ext cx="3396344" cy="32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F9E0-DF86-4694-9821-90416D72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533400" y="1815097"/>
            <a:ext cx="10370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6. И. п.: сидя ноги врозь, мяч в правой руке. 1 — руки в стороны; 2— наклониться, коснуться мячом носка левой ноги; З — выпрямиться, руки в стороны; 4 вернуться в исходное положение, переложить мяч в другую руку. То же к правой ноге (6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32017C-9AC8-4CFB-BE21-F03717B10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0" b="31942" l="54571" r="98000">
                        <a14:foregroundMark x1="71429" y1="24138" x2="71429" y2="24138"/>
                        <a14:foregroundMark x1="82000" y1="19419" x2="82000" y2="19419"/>
                        <a14:foregroundMark x1="86857" y1="19964" x2="86857" y2="19964"/>
                        <a14:foregroundMark x1="90857" y1="23230" x2="90857" y2="23230"/>
                      </a14:backgroundRemoval>
                    </a14:imgEffect>
                  </a14:imgLayer>
                </a14:imgProps>
              </a:ext>
            </a:extLst>
          </a:blip>
          <a:srcRect l="50000" t="4536" b="65556"/>
          <a:stretch/>
        </p:blipFill>
        <p:spPr>
          <a:xfrm>
            <a:off x="3730171" y="3631589"/>
            <a:ext cx="3164115" cy="29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31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718</Words>
  <Application>Microsoft Office PowerPoint</Application>
  <PresentationFormat>Широкоэкранный</PresentationFormat>
  <Paragraphs>57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15</cp:revision>
  <dcterms:created xsi:type="dcterms:W3CDTF">2021-01-15T10:28:12Z</dcterms:created>
  <dcterms:modified xsi:type="dcterms:W3CDTF">2021-01-18T12:38:24Z</dcterms:modified>
</cp:coreProperties>
</file>