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1" r:id="rId5"/>
    <p:sldId id="262" r:id="rId6"/>
    <p:sldId id="263" r:id="rId7"/>
    <p:sldId id="264" r:id="rId8"/>
    <p:sldId id="269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65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2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3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5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3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3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2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0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4F0D3-A8C9-4D7F-A220-49AF0F5FF80E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A1F23-67A3-4B28-B2D4-94EF8D02E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3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7" y="0"/>
            <a:ext cx="1245325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86" y="1435341"/>
            <a:ext cx="7935686" cy="183029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Физкультурное занятие </a:t>
            </a:r>
            <a:br>
              <a:rPr lang="ru-RU" sz="4000" b="1" dirty="0"/>
            </a:br>
            <a:r>
              <a:rPr lang="ru-RU" sz="4000" b="1" dirty="0"/>
              <a:t>для детей средних групп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5157" y="2866674"/>
            <a:ext cx="4615543" cy="19968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dirty="0">
              <a:latin typeface="+mj-lt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+mj-lt"/>
              </a:rPr>
              <a:t>«</a:t>
            </a:r>
            <a:r>
              <a:rPr lang="ru-RU" sz="6000" b="1" dirty="0">
                <a:solidFill>
                  <a:srgbClr val="002060"/>
                </a:solidFill>
                <a:latin typeface="+mj-lt"/>
              </a:rPr>
              <a:t>Морошка; Пчелка</a:t>
            </a:r>
            <a:r>
              <a:rPr lang="ru-RU" sz="4800" b="1" dirty="0">
                <a:solidFill>
                  <a:srgbClr val="002060"/>
                </a:solidFill>
                <a:latin typeface="+mj-lt"/>
              </a:rPr>
              <a:t>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D2854-7AC2-4DAE-9538-1F08FF131126}"/>
              </a:ext>
            </a:extLst>
          </p:cNvPr>
          <p:cNvSpPr txBox="1"/>
          <p:nvPr/>
        </p:nvSpPr>
        <p:spPr>
          <a:xfrm>
            <a:off x="2958192" y="5094527"/>
            <a:ext cx="627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/>
              <a:t>Инструктор </a:t>
            </a:r>
          </a:p>
          <a:p>
            <a:pPr algn="r"/>
            <a:r>
              <a:rPr lang="ru-RU" sz="2400" b="1" dirty="0"/>
              <a:t>по физическому воспитанию</a:t>
            </a:r>
          </a:p>
          <a:p>
            <a:pPr algn="r"/>
            <a:r>
              <a:rPr lang="ru-RU" sz="2400" dirty="0" err="1"/>
              <a:t>Аншаков</a:t>
            </a:r>
            <a:r>
              <a:rPr lang="ru-RU" sz="2400" dirty="0"/>
              <a:t> В.А.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0F52B7-6E4A-4F53-AE87-9CA0B0CCBC05}"/>
              </a:ext>
            </a:extLst>
          </p:cNvPr>
          <p:cNvSpPr txBox="1"/>
          <p:nvPr/>
        </p:nvSpPr>
        <p:spPr>
          <a:xfrm>
            <a:off x="2665157" y="699922"/>
            <a:ext cx="417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96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4" y="978374"/>
            <a:ext cx="7870371" cy="87085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Перебрасывание мяча друг другу с расстояния 2м (способ –двумя руками снизу) (по 10-12 раз)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118" b="13930"/>
          <a:stretch/>
        </p:blipFill>
        <p:spPr>
          <a:xfrm>
            <a:off x="2716842" y="2656583"/>
            <a:ext cx="4556155" cy="32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476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6A5EF-AA75-4BFC-A7A7-D9D9568D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673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E3C5F-EE58-4575-A0C6-69935ECCE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717" y="974554"/>
            <a:ext cx="6935372" cy="1325563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-упражнять детей со сменой ведущего;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прыжках и перебрасывание мяча друг другу.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D0A3C-B97A-4AED-AF41-78C93AAE0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126" y="2491971"/>
            <a:ext cx="7877908" cy="392095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b="1" dirty="0">
                <a:latin typeface="+mj-lt"/>
              </a:rPr>
              <a:t> </a:t>
            </a:r>
            <a:r>
              <a:rPr lang="ru-RU" sz="2600" b="1" dirty="0">
                <a:latin typeface="+mj-lt"/>
              </a:rPr>
              <a:t>                                      Ход проведения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в колоне по одному. Воспитатель называет ребенка (стоящего  не далеко от ведущего) по имени, тот встает впереди колоны и ведет ее. Подается команда к ходьбе и бегу в рассыпную.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 «Найди себе пару»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500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194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7881" y="143227"/>
            <a:ext cx="5425098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ОРУ с мячом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169" y="1364853"/>
            <a:ext cx="9046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1.И.п-стойка ноги на ширине ступни, мяч в обеих руках  вниз. Подбросить мяч вверх (не высоко),  поймать  двумя руками (5-6раз)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6763" r="43280"/>
          <a:stretch/>
        </p:blipFill>
        <p:spPr>
          <a:xfrm>
            <a:off x="2531135" y="2335237"/>
            <a:ext cx="4433453" cy="39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7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8635"/>
            <a:ext cx="10515600" cy="649679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5249" y="1366949"/>
            <a:ext cx="87735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 стойка ноги на ширине плеч, мяч  в согнутых руках перед собой. Бросить мяч об пол, поймать его двумя руками (4-5раз)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t="23540"/>
          <a:stretch/>
        </p:blipFill>
        <p:spPr>
          <a:xfrm>
            <a:off x="2326368" y="2917371"/>
            <a:ext cx="4829175" cy="31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2262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0040"/>
          </a:xfrm>
        </p:spPr>
        <p:txBody>
          <a:bodyPr>
            <a:normAutofit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9050" y="1130609"/>
            <a:ext cx="89529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3.И.п- стойка ноги на ширине плеч, мяч в согнутых руках перед собой. Наклон вперед, прокатить мяч от одной ноги к другой. Выпрямиться, вернуться в исходное положение (4-5 раз)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65" y="2743199"/>
            <a:ext cx="4155703" cy="298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68338"/>
            <a:ext cx="10515600" cy="263526"/>
          </a:xfrm>
        </p:spPr>
        <p:txBody>
          <a:bodyPr>
            <a:normAutofit fontScale="9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57" y="931863"/>
            <a:ext cx="85380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 сидя на пятках, мяч перед собой на полу. Прокатить  мяч кругом (вокруг туловища) с поворотом вправо (влево) поочередно, перебирая руками (6раз)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373" y="2504049"/>
            <a:ext cx="7061451" cy="34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5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8138"/>
          </a:xfrm>
        </p:spPr>
        <p:txBody>
          <a:bodyPr>
            <a:normAutofit fontScale="90000"/>
          </a:bodyPr>
          <a:lstStyle/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233" y="951819"/>
            <a:ext cx="8941023" cy="1773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5.И.п- лежа на спине, мяч в прямых руках за головой. Согнуть ноги в коленях, коснуться мячом ног, Выпрямиться в исходное положение (4-5 раз)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739" y="3275380"/>
            <a:ext cx="3660250" cy="28934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9325" b="8740"/>
          <a:stretch/>
        </p:blipFill>
        <p:spPr>
          <a:xfrm>
            <a:off x="1062684" y="2080186"/>
            <a:ext cx="3448119" cy="271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059057" cy="435133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 ноги на ширине ступни, руки произвольно, мяч на полу. Прыжки вокруг  мяча, в обе стороны. С чередованием с небольшой паузой (4-5 раз)</a:t>
            </a:r>
          </a:p>
        </p:txBody>
      </p:sp>
    </p:spTree>
    <p:extLst>
      <p:ext uri="{BB962C8B-B14F-4D97-AF65-F5344CB8AC3E}">
        <p14:creationId xmlns:p14="http://schemas.microsoft.com/office/powerpoint/2010/main" val="353824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56432"/>
            <a:ext cx="8349343" cy="9763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349343" cy="435133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с гимнастической скамейки (высота 25см) (4-6раз)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8493"/>
          <a:stretch/>
        </p:blipFill>
        <p:spPr>
          <a:xfrm>
            <a:off x="2012949" y="2674937"/>
            <a:ext cx="6341983" cy="35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6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357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Физкультурное занятие  для детей средних групп</vt:lpstr>
      <vt:lpstr>Задачи: -упражнять детей со сменой ведущего; - в прыжках и перебрасывание мяча друг другу. </vt:lpstr>
      <vt:lpstr>ОРУ с мячом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виды движения</vt:lpstr>
      <vt:lpstr>2. Перебрасывание мяча друг другу с расстояния 2м (способ –двумя руками снизу) (по 10-12 раз)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anshakov9797@mail.ru</dc:creator>
  <cp:lastModifiedBy>q</cp:lastModifiedBy>
  <cp:revision>33</cp:revision>
  <dcterms:created xsi:type="dcterms:W3CDTF">2020-10-13T06:09:41Z</dcterms:created>
  <dcterms:modified xsi:type="dcterms:W3CDTF">2021-01-20T04:23:57Z</dcterms:modified>
</cp:coreProperties>
</file>