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E5337-8538-4D08-AD3A-6B2FEB5F1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C72718-A801-4D63-A4B6-CABB908AE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EF8DCF-4A7D-411F-8103-BD90FA717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B65C-FA11-4341-8422-269209A443E2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DB36E6-35CA-48CB-8283-60D15B908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966926-4830-4C0D-ABAD-0D67D5026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483B-0D9E-479C-A8E8-5436D3D79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42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F5B3A-C41F-4DD0-9C45-AF0E8B68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45F643-008F-4406-9164-F77D1A44E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2209C0-2EEA-41F1-944F-EBAD4878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B65C-FA11-4341-8422-269209A443E2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427263-11B1-4195-9671-2F890FEC5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3FC1B6-B8AE-4AEC-B5DB-C1F6BF23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483B-0D9E-479C-A8E8-5436D3D79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84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3B8DA2-6408-489A-B267-8BD410CA9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FE9382-0DE6-4DAC-8F1F-4AB02944E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F69D1C-75DF-4E2B-8C53-28ED86CD7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B65C-FA11-4341-8422-269209A443E2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AC7BB4-1597-4E93-B23D-CF3E1BB7C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5E420-915A-4FD9-97B0-D536844E2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483B-0D9E-479C-A8E8-5436D3D79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54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43BC0-7F4A-488A-8168-B952F1591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43E6E5-38E2-4DF1-BE12-17D9A2C6E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E13D0E-1E00-4547-A868-BEE49CE92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B65C-FA11-4341-8422-269209A443E2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49D73E-2618-4EA5-9ACB-3EADF09D3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B9C5A7-D685-4F5B-BBAB-F87ED7BA2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483B-0D9E-479C-A8E8-5436D3D79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08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86726-0E0D-4C88-8923-8FC1D07B4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CAD3D9-444D-4068-B198-56664E1FA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78D2A8-A654-485B-891D-20ABEE8C3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B65C-FA11-4341-8422-269209A443E2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3ABEDE-67A2-4D20-8F97-FEECB83B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FF2A00-8F58-4251-8B79-FCE7AB9C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483B-0D9E-479C-A8E8-5436D3D79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19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29701-D6AB-4625-81D3-AAE1F01F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B957A1-3A95-4BF4-8733-1D6FA50EA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AB8457-4133-4B37-A77A-ACAACA182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FCC5C8-43EE-409A-A5AE-C704DBE98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B65C-FA11-4341-8422-269209A443E2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E1D0FF-F0BE-4078-9A58-0E7C0A16B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F6C58-91C2-4BB0-ACFA-6D3095FCC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483B-0D9E-479C-A8E8-5436D3D79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4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DE1A3-9DFB-411D-82C7-BA08CA99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7110F5-B905-4A44-96A4-2D9D007CC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3B807D-B8BF-483C-9C4D-C1655802F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243440-A51F-47BB-BFED-F5182A6A02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E639E1-3376-43B8-9D24-E33AC16E1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4DF328-8093-4091-A2F8-3EF181B8A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B65C-FA11-4341-8422-269209A443E2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3776FD6-8B04-43F5-8F3A-50D47BF4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1B8387-85A5-42E6-9C2D-DE61AB94E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483B-0D9E-479C-A8E8-5436D3D79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68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5C396-764B-4570-87AA-27F372789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5AEB472-A002-4C28-9403-EE6212F77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B65C-FA11-4341-8422-269209A443E2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CE8753-A8A5-4C72-9372-57D821E42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E7FFA3-9031-4C14-8D9F-D1A8D6CA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483B-0D9E-479C-A8E8-5436D3D79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57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9C3ABE-322F-40E4-9AD1-17F4986E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B65C-FA11-4341-8422-269209A443E2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D3E903-5FE5-412E-9D89-1E5E5952D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5B12E5-6EC4-4833-837E-439942AD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483B-0D9E-479C-A8E8-5436D3D79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53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89C04-1E07-47CF-A16A-525E1920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C310E2-292D-4548-93D2-0B09603B2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0BCACD-D360-4183-96BA-FE3896402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29556F-94AE-4BE5-8CAD-BF31CF540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B65C-FA11-4341-8422-269209A443E2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3737F-1B0A-4514-A9CA-37AA51334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1A9869-E2C7-4533-B2F3-A34231D6F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483B-0D9E-479C-A8E8-5436D3D79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76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156AA-DC9A-4964-B5FE-D34E529B5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6B68906-BBB1-4E16-B5F5-9D03E15A8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1A301B-A628-460D-B870-4FB9D0287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2DE939-8BB7-4919-B266-BEAC7616C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B65C-FA11-4341-8422-269209A443E2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001ED4-95A6-4CF7-9FEB-134A54DFE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5FA3FA-BA30-44AE-B917-AB86BA53E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483B-0D9E-479C-A8E8-5436D3D79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19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A430A-6105-4C90-83CB-519886FA7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748C6C-EC39-4C36-9FEA-8C57DF60F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C88915-4A45-4813-965F-AC8A5997D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0B65C-FA11-4341-8422-269209A443E2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FAA9A5-5F60-4CF4-AA10-010F5007F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6380F2-279B-4B67-A90F-165642018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8483B-0D9E-479C-A8E8-5436D3D79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3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E8629D-A4F2-48A7-949C-BFE92B20F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C1E8A5-0DF0-4979-8B80-4563D9DFB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3" b="89978" l="1000" r="99000">
                        <a14:foregroundMark x1="6600" y1="25441" x2="6600" y2="25441"/>
                        <a14:foregroundMark x1="10200" y1="20925" x2="10200" y2="209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5365" y="4093030"/>
            <a:ext cx="3170381" cy="28787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462D18-5DC2-47AE-B015-80FA5A1834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470" y1="22383" x2="31470" y2="223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582" y="3795980"/>
            <a:ext cx="3170381" cy="28057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AD2816-870F-455F-80D7-6EC2BC9654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6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0941" y="3429000"/>
            <a:ext cx="1987177" cy="24770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B051C8-219C-4822-BE94-3DE0A8FB25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8879" y1="21799" x2="28879" y2="21799"/>
                        <a14:foregroundMark x1="21518" y1="23069" x2="21518" y2="23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4630" y="3905506"/>
            <a:ext cx="2232692" cy="25866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173076-F634-4EB8-AA6C-E2800853DD68}"/>
              </a:ext>
            </a:extLst>
          </p:cNvPr>
          <p:cNvSpPr txBox="1"/>
          <p:nvPr/>
        </p:nvSpPr>
        <p:spPr>
          <a:xfrm>
            <a:off x="1268749" y="227470"/>
            <a:ext cx="102719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детский сад «Олененок»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94DE4B-F218-48CD-B407-12539031A0DD}"/>
              </a:ext>
            </a:extLst>
          </p:cNvPr>
          <p:cNvSpPr txBox="1"/>
          <p:nvPr/>
        </p:nvSpPr>
        <p:spPr>
          <a:xfrm>
            <a:off x="2632108" y="1162826"/>
            <a:ext cx="804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Занятие по физической культуре для детей средней группы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D781A9-8A5C-4306-B74C-FF80C0119DF1}"/>
              </a:ext>
            </a:extLst>
          </p:cNvPr>
          <p:cNvSpPr txBox="1"/>
          <p:nvPr/>
        </p:nvSpPr>
        <p:spPr>
          <a:xfrm>
            <a:off x="7910866" y="5768207"/>
            <a:ext cx="4898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Подготовила: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Быкова Э.В.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C23508-EA8F-4B2F-9B7A-60629053A3EA}"/>
              </a:ext>
            </a:extLst>
          </p:cNvPr>
          <p:cNvSpPr txBox="1"/>
          <p:nvPr/>
        </p:nvSpPr>
        <p:spPr>
          <a:xfrm>
            <a:off x="4503203" y="2131338"/>
            <a:ext cx="3803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«Лошадки»</a:t>
            </a:r>
          </a:p>
        </p:txBody>
      </p:sp>
    </p:spTree>
    <p:extLst>
      <p:ext uri="{BB962C8B-B14F-4D97-AF65-F5344CB8AC3E}">
        <p14:creationId xmlns:p14="http://schemas.microsoft.com/office/powerpoint/2010/main" val="511793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E8629D-A4F2-48A7-949C-BFE92B20F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C1E8A5-0DF0-4979-8B80-4563D9DFB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3" b="89978" l="1000" r="99000">
                        <a14:foregroundMark x1="6600" y1="25441" x2="6600" y2="25441"/>
                        <a14:foregroundMark x1="10200" y1="20925" x2="10200" y2="209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729" y="4002314"/>
            <a:ext cx="3290700" cy="29879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AD2816-870F-455F-80D7-6EC2BC9654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6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3571" y="3429000"/>
            <a:ext cx="1658428" cy="20672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173076-F634-4EB8-AA6C-E2800853DD68}"/>
              </a:ext>
            </a:extLst>
          </p:cNvPr>
          <p:cNvSpPr txBox="1"/>
          <p:nvPr/>
        </p:nvSpPr>
        <p:spPr>
          <a:xfrm>
            <a:off x="508000" y="1564641"/>
            <a:ext cx="109993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Ползание по гимнастической скамейке с опорой на ладони и ступни (2-3 раза).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C23508-EA8F-4B2F-9B7A-60629053A3EA}"/>
              </a:ext>
            </a:extLst>
          </p:cNvPr>
          <p:cNvSpPr txBox="1"/>
          <p:nvPr/>
        </p:nvSpPr>
        <p:spPr>
          <a:xfrm>
            <a:off x="2679162" y="278453"/>
            <a:ext cx="6477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виды движений.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555236-1B28-4BAE-811D-4620D89A21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55" b="98288" l="1232" r="90640">
                        <a14:foregroundMark x1="22660" y1="23288" x2="22660" y2="23288"/>
                        <a14:foregroundMark x1="32759" y1="32192" x2="32759" y2="32192"/>
                        <a14:foregroundMark x1="51232" y1="40068" x2="51232" y2="40068"/>
                        <a14:foregroundMark x1="57882" y1="56849" x2="57882" y2="56849"/>
                        <a14:foregroundMark x1="80049" y1="73973" x2="80049" y2="73973"/>
                        <a14:foregroundMark x1="70197" y1="65068" x2="70197" y2="65068"/>
                        <a14:foregroundMark x1="82266" y1="63699" x2="82266" y2="63699"/>
                        <a14:foregroundMark x1="62069" y1="66781" x2="62069" y2="66781"/>
                        <a14:foregroundMark x1="48522" y1="65753" x2="48522" y2="65753"/>
                        <a14:foregroundMark x1="45074" y1="56849" x2="45074" y2="56849"/>
                        <a14:foregroundMark x1="51970" y1="38014" x2="51970" y2="38014"/>
                        <a14:foregroundMark x1="78571" y1="65068" x2="78571" y2="65068"/>
                        <a14:foregroundMark x1="52956" y1="44178" x2="52956" y2="44178"/>
                        <a14:foregroundMark x1="47291" y1="49315" x2="47291" y2="49315"/>
                        <a14:foregroundMark x1="48768" y1="48288" x2="48768" y2="48288"/>
                        <a14:foregroundMark x1="43596" y1="38356" x2="43596" y2="38356"/>
                        <a14:foregroundMark x1="51478" y1="33904" x2="51478" y2="33904"/>
                        <a14:foregroundMark x1="28325" y1="31164" x2="28325" y2="31164"/>
                        <a14:foregroundMark x1="32266" y1="28082" x2="32266" y2="28082"/>
                        <a14:foregroundMark x1="25862" y1="34247" x2="25862" y2="34247"/>
                        <a14:foregroundMark x1="33005" y1="38014" x2="33005" y2="38014"/>
                        <a14:foregroundMark x1="32266" y1="51712" x2="32266" y2="51712"/>
                        <a14:foregroundMark x1="17980" y1="21918" x2="17980" y2="21918"/>
                        <a14:foregroundMark x1="6158" y1="68836" x2="6158" y2="68836"/>
                        <a14:foregroundMark x1="22906" y1="68836" x2="22906" y2="68836"/>
                        <a14:foregroundMark x1="32020" y1="71918" x2="32020" y2="71918"/>
                        <a14:foregroundMark x1="27094" y1="72945" x2="27094" y2="72945"/>
                        <a14:foregroundMark x1="35714" y1="69863" x2="35714" y2="69863"/>
                        <a14:foregroundMark x1="47291" y1="71233" x2="47291" y2="71233"/>
                        <a14:foregroundMark x1="66502" y1="73973" x2="66502" y2="73973"/>
                        <a14:foregroundMark x1="74877" y1="71233" x2="74877" y2="71233"/>
                        <a14:foregroundMark x1="21182" y1="85616" x2="21182" y2="85616"/>
                        <a14:foregroundMark x1="19951" y1="80137" x2="19951" y2="80137"/>
                        <a14:foregroundMark x1="34975" y1="91781" x2="34975" y2="91781"/>
                        <a14:foregroundMark x1="22167" y1="85959" x2="22167" y2="85959"/>
                        <a14:foregroundMark x1="26847" y1="80137" x2="26847" y2="80137"/>
                        <a14:foregroundMark x1="33005" y1="78767" x2="33005" y2="78767"/>
                        <a14:foregroundMark x1="18473" y1="66096" x2="18473" y2="66096"/>
                        <a14:foregroundMark x1="15517" y1="78767" x2="15517" y2="78767"/>
                        <a14:foregroundMark x1="7635" y1="77740" x2="7635" y2="77740"/>
                        <a14:foregroundMark x1="3941" y1="77740" x2="3941" y2="77740"/>
                        <a14:foregroundMark x1="42118" y1="77740" x2="42118" y2="77740"/>
                        <a14:foregroundMark x1="51232" y1="79110" x2="51232" y2="79110"/>
                        <a14:foregroundMark x1="60837" y1="78082" x2="60837" y2="78082"/>
                        <a14:foregroundMark x1="71429" y1="79110" x2="71429" y2="79110"/>
                        <a14:foregroundMark x1="80296" y1="78767" x2="80296" y2="78767"/>
                        <a14:foregroundMark x1="87931" y1="77740" x2="87931" y2="77740"/>
                        <a14:foregroundMark x1="19951" y1="90753" x2="19951" y2="907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1644" y="3162354"/>
            <a:ext cx="4751302" cy="341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45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E8629D-A4F2-48A7-949C-BFE92B20F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C1E8A5-0DF0-4979-8B80-4563D9DFB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13" b="89978" l="1000" r="99000">
                        <a14:foregroundMark x1="6600" y1="25441" x2="6600" y2="25441"/>
                        <a14:foregroundMark x1="10200" y1="20925" x2="10200" y2="209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5365" y="4093030"/>
            <a:ext cx="3170381" cy="28787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462D18-5DC2-47AE-B015-80FA5A1834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1470" y1="22383" x2="31470" y2="223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582" y="3795980"/>
            <a:ext cx="3170381" cy="28057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AD2816-870F-455F-80D7-6EC2BC9654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66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0941" y="3429000"/>
            <a:ext cx="1987177" cy="24770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B051C8-219C-4822-BE94-3DE0A8FB25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8879" y1="21799" x2="28879" y2="21799"/>
                        <a14:foregroundMark x1="21518" y1="23069" x2="21518" y2="23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4630" y="3905506"/>
            <a:ext cx="2232692" cy="25866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173076-F634-4EB8-AA6C-E2800853DD68}"/>
              </a:ext>
            </a:extLst>
          </p:cNvPr>
          <p:cNvSpPr txBox="1"/>
          <p:nvPr/>
        </p:nvSpPr>
        <p:spPr>
          <a:xfrm>
            <a:off x="684678" y="1424749"/>
            <a:ext cx="1099932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Дети на палочках – «лошадках» скачут по территории участка. Затем ставят «лошадок» в «конюшню», поят, чешут (имитация, выводят на улицу: «лошадки» «едят травку». Затем дети вновь садятся на них и скачут то медленно, то ускоряя шаг. По желанию детей игра повторяется 3-4 раза.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C23508-EA8F-4B2F-9B7A-60629053A3EA}"/>
              </a:ext>
            </a:extLst>
          </p:cNvPr>
          <p:cNvSpPr txBox="1"/>
          <p:nvPr/>
        </p:nvSpPr>
        <p:spPr>
          <a:xfrm>
            <a:off x="2556243" y="359632"/>
            <a:ext cx="75329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Подвижная игра «Лошадки»</a:t>
            </a:r>
          </a:p>
        </p:txBody>
      </p:sp>
      <p:pic>
        <p:nvPicPr>
          <p:cNvPr id="6" name="веселая песенка для игр">
            <a:hlinkClick r:id="" action="ppaction://media"/>
            <a:extLst>
              <a:ext uri="{FF2B5EF4-FFF2-40B4-BE49-F238E27FC236}">
                <a16:creationId xmlns:a16="http://schemas.microsoft.com/office/drawing/2014/main" id="{62C09886-8D1E-45DE-A3AB-B55490018B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77257" y="439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3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E8629D-A4F2-48A7-949C-BFE92B20F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C1E8A5-0DF0-4979-8B80-4563D9DFB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3" b="89978" l="1000" r="99000">
                        <a14:foregroundMark x1="6600" y1="25441" x2="6600" y2="25441"/>
                        <a14:foregroundMark x1="10200" y1="20925" x2="10200" y2="209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5365" y="4093030"/>
            <a:ext cx="3170381" cy="28787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462D18-5DC2-47AE-B015-80FA5A1834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470" y1="22383" x2="31470" y2="223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582" y="3795980"/>
            <a:ext cx="3170381" cy="28057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AD2816-870F-455F-80D7-6EC2BC9654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6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0941" y="3429000"/>
            <a:ext cx="1987177" cy="24770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B051C8-219C-4822-BE94-3DE0A8FB25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8879" y1="21799" x2="28879" y2="21799"/>
                        <a14:foregroundMark x1="21518" y1="23069" x2="21518" y2="23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4630" y="3905506"/>
            <a:ext cx="2232692" cy="25866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173076-F634-4EB8-AA6C-E2800853DD68}"/>
              </a:ext>
            </a:extLst>
          </p:cNvPr>
          <p:cNvSpPr txBox="1"/>
          <p:nvPr/>
        </p:nvSpPr>
        <p:spPr>
          <a:xfrm>
            <a:off x="684678" y="1424749"/>
            <a:ext cx="1099932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Повторить ходьбу и бег между предметами, не задевая их;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ползание по гимнастической скамейке на четвереньках;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развивать ловкость в упражнениях с мячом.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C23508-EA8F-4B2F-9B7A-60629053A3EA}"/>
              </a:ext>
            </a:extLst>
          </p:cNvPr>
          <p:cNvSpPr txBox="1"/>
          <p:nvPr/>
        </p:nvSpPr>
        <p:spPr>
          <a:xfrm>
            <a:off x="4341500" y="327792"/>
            <a:ext cx="2356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1915334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E8629D-A4F2-48A7-949C-BFE92B20F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C1E8A5-0DF0-4979-8B80-4563D9DFB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3" b="89978" l="1000" r="99000">
                        <a14:foregroundMark x1="6600" y1="25441" x2="6600" y2="25441"/>
                        <a14:foregroundMark x1="10200" y1="20925" x2="10200" y2="209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5365" y="4093030"/>
            <a:ext cx="3170381" cy="28787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462D18-5DC2-47AE-B015-80FA5A1834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470" y1="22383" x2="31470" y2="223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582" y="3795980"/>
            <a:ext cx="3170381" cy="28057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AD2816-870F-455F-80D7-6EC2BC9654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6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0941" y="3429000"/>
            <a:ext cx="1987177" cy="24770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B051C8-219C-4822-BE94-3DE0A8FB25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8879" y1="21799" x2="28879" y2="21799"/>
                        <a14:foregroundMark x1="21518" y1="23069" x2="21518" y2="23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4630" y="3905506"/>
            <a:ext cx="2232692" cy="25866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173076-F634-4EB8-AA6C-E2800853DD68}"/>
              </a:ext>
            </a:extLst>
          </p:cNvPr>
          <p:cNvSpPr txBox="1"/>
          <p:nvPr/>
        </p:nvSpPr>
        <p:spPr>
          <a:xfrm>
            <a:off x="684678" y="1424749"/>
            <a:ext cx="109993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36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одьба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колонне по одному «змейкой», между предметами;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ходьба с перешагиванием через шнуры;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бег врассыпную.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C23508-EA8F-4B2F-9B7A-60629053A3EA}"/>
              </a:ext>
            </a:extLst>
          </p:cNvPr>
          <p:cNvSpPr txBox="1"/>
          <p:nvPr/>
        </p:nvSpPr>
        <p:spPr>
          <a:xfrm>
            <a:off x="4341500" y="327792"/>
            <a:ext cx="2454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часть</a:t>
            </a:r>
          </a:p>
        </p:txBody>
      </p:sp>
    </p:spTree>
    <p:extLst>
      <p:ext uri="{BB962C8B-B14F-4D97-AF65-F5344CB8AC3E}">
        <p14:creationId xmlns:p14="http://schemas.microsoft.com/office/powerpoint/2010/main" val="2978828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E8629D-A4F2-48A7-949C-BFE92B20F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C1E8A5-0DF0-4979-8B80-4563D9DFB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3" b="89978" l="1000" r="99000">
                        <a14:foregroundMark x1="6600" y1="25441" x2="6600" y2="25441"/>
                        <a14:foregroundMark x1="10200" y1="20925" x2="10200" y2="209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986" y="4490101"/>
            <a:ext cx="2824287" cy="25644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AD2816-870F-455F-80D7-6EC2BC9654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6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3571" y="3429000"/>
            <a:ext cx="1658428" cy="20672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173076-F634-4EB8-AA6C-E2800853DD68}"/>
              </a:ext>
            </a:extLst>
          </p:cNvPr>
          <p:cNvSpPr txBox="1"/>
          <p:nvPr/>
        </p:nvSpPr>
        <p:spPr>
          <a:xfrm>
            <a:off x="508000" y="1564641"/>
            <a:ext cx="109993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И. п. - стойка ноги на ширине ступни, косичка хватом за середину вниз. Косичку вынести вперед, вверх, вперед, вернуться в исходное положение (5-6 раз).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C23508-EA8F-4B2F-9B7A-60629053A3EA}"/>
              </a:ext>
            </a:extLst>
          </p:cNvPr>
          <p:cNvSpPr txBox="1"/>
          <p:nvPr/>
        </p:nvSpPr>
        <p:spPr>
          <a:xfrm>
            <a:off x="1946462" y="278453"/>
            <a:ext cx="79432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косичкой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01873D-655E-405A-B87A-64423DE1EC7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40" b="82645" l="10809" r="33719">
                        <a14:foregroundMark x1="28144" y1="20868" x2="28144" y2="20868"/>
                        <a14:foregroundMark x1="16383" y1="19835" x2="16383" y2="19835"/>
                        <a14:foregroundMark x1="16791" y1="30579" x2="16791" y2="30579"/>
                        <a14:foregroundMark x1="16383" y1="38223" x2="16383" y2="38223"/>
                        <a14:foregroundMark x1="16927" y1="46281" x2="16927" y2="46281"/>
                        <a14:foregroundMark x1="17199" y1="55372" x2="17199" y2="55372"/>
                        <a14:foregroundMark x1="15908" y1="70661" x2="15908" y2="70661"/>
                        <a14:foregroundMark x1="26785" y1="67975" x2="26785" y2="67975"/>
                        <a14:foregroundMark x1="28008" y1="44215" x2="28008" y2="44215"/>
                        <a14:foregroundMark x1="27328" y1="26860" x2="27328" y2="26860"/>
                        <a14:foregroundMark x1="26920" y1="47934" x2="26920" y2="47934"/>
                        <a14:foregroundMark x1="28008" y1="53926" x2="28008" y2="53926"/>
                        <a14:foregroundMark x1="27736" y1="62810" x2="27736" y2="62810"/>
                        <a14:foregroundMark x1="26173" y1="79545" x2="26173" y2="79545"/>
                        <a14:foregroundMark x1="28348" y1="79545" x2="28348" y2="79545"/>
                        <a14:foregroundMark x1="29436" y1="30579" x2="29436" y2="30579"/>
                        <a14:foregroundMark x1="32699" y1="32231" x2="32699" y2="32231"/>
                        <a14:foregroundMark x1="25629" y1="28719" x2="25629" y2="28719"/>
                        <a14:foregroundMark x1="18355" y1="26860" x2="18355" y2="26860"/>
                        <a14:foregroundMark x1="12508" y1="16529" x2="12508" y2="16529"/>
                        <a14:foregroundMark x1="15500" y1="46074" x2="15500" y2="46074"/>
                      </a14:backgroundRemoval>
                    </a14:imgEffect>
                  </a14:imgLayer>
                </a14:imgProps>
              </a:ext>
            </a:extLst>
          </a:blip>
          <a:srcRect l="10531" r="65847" b="19265"/>
          <a:stretch/>
        </p:blipFill>
        <p:spPr>
          <a:xfrm>
            <a:off x="4851816" y="3281188"/>
            <a:ext cx="2488367" cy="323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26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E8629D-A4F2-48A7-949C-BFE92B20F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C1E8A5-0DF0-4979-8B80-4563D9DFB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3" b="89978" l="1000" r="99000">
                        <a14:foregroundMark x1="6600" y1="25441" x2="6600" y2="25441"/>
                        <a14:foregroundMark x1="10200" y1="20925" x2="10200" y2="209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986" y="4490101"/>
            <a:ext cx="2824287" cy="25644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AD2816-870F-455F-80D7-6EC2BC9654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6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3571" y="3429000"/>
            <a:ext cx="1658428" cy="20672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173076-F634-4EB8-AA6C-E2800853DD68}"/>
              </a:ext>
            </a:extLst>
          </p:cNvPr>
          <p:cNvSpPr txBox="1"/>
          <p:nvPr/>
        </p:nvSpPr>
        <p:spPr>
          <a:xfrm>
            <a:off x="508000" y="1564641"/>
            <a:ext cx="109993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И. п. - стойка ноги на ширине ступни, косичка вниз. Присесть, косичку вынести вперед, подняться, вернуться в исходное положение (4-5 раз).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C23508-EA8F-4B2F-9B7A-60629053A3EA}"/>
              </a:ext>
            </a:extLst>
          </p:cNvPr>
          <p:cNvSpPr txBox="1"/>
          <p:nvPr/>
        </p:nvSpPr>
        <p:spPr>
          <a:xfrm>
            <a:off x="1946462" y="278453"/>
            <a:ext cx="79432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косичкой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D46762-06FD-4C4A-81C6-56257847C9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0" b="81143" l="71937" r="87945">
                        <a14:foregroundMark x1="74704" y1="14857" x2="74704" y2="14857"/>
                        <a14:foregroundMark x1="74506" y1="30286" x2="74506" y2="30286"/>
                        <a14:foregroundMark x1="74506" y1="57143" x2="74506" y2="57143"/>
                        <a14:foregroundMark x1="74111" y1="69143" x2="74111" y2="69143"/>
                        <a14:foregroundMark x1="74506" y1="76571" x2="74506" y2="76571"/>
                        <a14:foregroundMark x1="74901" y1="78857" x2="74901" y2="78857"/>
                      </a14:backgroundRemoval>
                    </a14:imgEffect>
                  </a14:imgLayer>
                </a14:imgProps>
              </a:ext>
            </a:extLst>
          </a:blip>
          <a:srcRect l="70478" r="11707" b="15552"/>
          <a:stretch/>
        </p:blipFill>
        <p:spPr>
          <a:xfrm>
            <a:off x="4971147" y="3028124"/>
            <a:ext cx="2067936" cy="33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36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E8629D-A4F2-48A7-949C-BFE92B20F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C1E8A5-0DF0-4979-8B80-4563D9DFB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3" b="89978" l="1000" r="99000">
                        <a14:foregroundMark x1="6600" y1="25441" x2="6600" y2="25441"/>
                        <a14:foregroundMark x1="10200" y1="20925" x2="10200" y2="209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986" y="4490101"/>
            <a:ext cx="2824287" cy="25644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AD2816-870F-455F-80D7-6EC2BC9654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6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3571" y="3429000"/>
            <a:ext cx="1658428" cy="20672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173076-F634-4EB8-AA6C-E2800853DD68}"/>
              </a:ext>
            </a:extLst>
          </p:cNvPr>
          <p:cNvSpPr txBox="1"/>
          <p:nvPr/>
        </p:nvSpPr>
        <p:spPr>
          <a:xfrm>
            <a:off x="508000" y="1564641"/>
            <a:ext cx="109993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И. п. -лежа на спине, косичка в прямых руках за головой (рис. 10). Поднять прямую ногу, коснуться носка правой (левой) ноги, опустить ногу, вернуться в исходное положение (5-6 раз).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C23508-EA8F-4B2F-9B7A-60629053A3EA}"/>
              </a:ext>
            </a:extLst>
          </p:cNvPr>
          <p:cNvSpPr txBox="1"/>
          <p:nvPr/>
        </p:nvSpPr>
        <p:spPr>
          <a:xfrm>
            <a:off x="1946462" y="278453"/>
            <a:ext cx="79432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косичкой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78FE37-FAB6-42B9-9487-809B952BA3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063" l="1569" r="98824">
                        <a14:foregroundMark x1="19216" y1="72441" x2="19216" y2="72441"/>
                        <a14:foregroundMark x1="15686" y1="67717" x2="15686" y2="67717"/>
                        <a14:foregroundMark x1="22745" y1="48031" x2="22745" y2="48031"/>
                        <a14:foregroundMark x1="21569" y1="26772" x2="21569" y2="26772"/>
                        <a14:foregroundMark x1="23137" y1="18110" x2="23137" y2="18110"/>
                        <a14:foregroundMark x1="35294" y1="32283" x2="35294" y2="32283"/>
                        <a14:foregroundMark x1="24314" y1="40945" x2="24314" y2="40945"/>
                        <a14:foregroundMark x1="35686" y1="46457" x2="35686" y2="46457"/>
                        <a14:foregroundMark x1="33333" y1="62205" x2="33333" y2="62205"/>
                        <a14:foregroundMark x1="46275" y1="54331" x2="46275" y2="54331"/>
                        <a14:foregroundMark x1="38431" y1="42520" x2="38431" y2="42520"/>
                        <a14:foregroundMark x1="43137" y1="55906" x2="43137" y2="55906"/>
                        <a14:foregroundMark x1="50588" y1="77165" x2="50588" y2="77165"/>
                        <a14:foregroundMark x1="52941" y1="83465" x2="52941" y2="83465"/>
                        <a14:foregroundMark x1="60784" y1="81102" x2="60784" y2="81102"/>
                        <a14:foregroundMark x1="76471" y1="81102" x2="76471" y2="81102"/>
                        <a14:foregroundMark x1="70196" y1="88976" x2="70196" y2="88976"/>
                        <a14:foregroundMark x1="80784" y1="90551" x2="80784" y2="90551"/>
                        <a14:foregroundMark x1="34118" y1="85039" x2="34118" y2="85039"/>
                        <a14:foregroundMark x1="30588" y1="74803" x2="30588" y2="74803"/>
                        <a14:foregroundMark x1="40392" y1="23622" x2="40392" y2="23622"/>
                        <a14:foregroundMark x1="52157" y1="89764" x2="52157" y2="89764"/>
                        <a14:backgroundMark x1="27843" y1="29921" x2="27843" y2="299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4498" y="4413103"/>
            <a:ext cx="3575757" cy="17808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2435C1-7F2C-44EE-BE9F-3D5E1306E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09" b="100000" l="0" r="100000">
                        <a14:foregroundMark x1="8088" y1="22727" x2="8088" y2="22727"/>
                        <a14:foregroundMark x1="24632" y1="44318" x2="24632" y2="44318"/>
                        <a14:foregroundMark x1="20221" y1="40909" x2="20221" y2="40909"/>
                        <a14:foregroundMark x1="36397" y1="64773" x2="36397" y2="64773"/>
                        <a14:foregroundMark x1="14338" y1="77273" x2="14338" y2="77273"/>
                        <a14:foregroundMark x1="4412" y1="77273" x2="4412" y2="77273"/>
                        <a14:foregroundMark x1="20588" y1="78409" x2="20588" y2="78409"/>
                        <a14:foregroundMark x1="9926" y1="29545" x2="9926" y2="29545"/>
                        <a14:foregroundMark x1="4412" y1="25000" x2="4412" y2="25000"/>
                        <a14:foregroundMark x1="57353" y1="65909" x2="57353" y2="65909"/>
                        <a14:foregroundMark x1="54044" y1="59091" x2="54044" y2="59091"/>
                        <a14:foregroundMark x1="55147" y1="85227" x2="55147" y2="85227"/>
                        <a14:foregroundMark x1="68015" y1="72727" x2="68015" y2="72727"/>
                        <a14:foregroundMark x1="81250" y1="65909" x2="81250" y2="65909"/>
                        <a14:foregroundMark x1="73897" y1="70455" x2="73897" y2="70455"/>
                        <a14:foregroundMark x1="92647" y1="68182" x2="92647" y2="68182"/>
                        <a14:foregroundMark x1="83456" y1="68182" x2="83456" y2="68182"/>
                        <a14:foregroundMark x1="75368" y1="69318" x2="75368" y2="69318"/>
                        <a14:foregroundMark x1="67279" y1="63636" x2="67279" y2="636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2447" y="5155784"/>
            <a:ext cx="3710112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E8629D-A4F2-48A7-949C-BFE92B20F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C1E8A5-0DF0-4979-8B80-4563D9DFB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3" b="89978" l="1000" r="99000">
                        <a14:foregroundMark x1="6600" y1="25441" x2="6600" y2="25441"/>
                        <a14:foregroundMark x1="10200" y1="20925" x2="10200" y2="209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986" y="4490101"/>
            <a:ext cx="2824287" cy="25644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AD2816-870F-455F-80D7-6EC2BC9654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6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3571" y="3429000"/>
            <a:ext cx="1658428" cy="20672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173076-F634-4EB8-AA6C-E2800853DD68}"/>
              </a:ext>
            </a:extLst>
          </p:cNvPr>
          <p:cNvSpPr txBox="1"/>
          <p:nvPr/>
        </p:nvSpPr>
        <p:spPr>
          <a:xfrm>
            <a:off x="508000" y="1564641"/>
            <a:ext cx="109993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И. п. - сидя, ноги врозь, косичка на коленях. Поднять косичку вверх; наклон вперед, коснуться пола между носков ног, выпрямиться, вернуться в исходное положение (4-5 раз).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C23508-EA8F-4B2F-9B7A-60629053A3EA}"/>
              </a:ext>
            </a:extLst>
          </p:cNvPr>
          <p:cNvSpPr txBox="1"/>
          <p:nvPr/>
        </p:nvSpPr>
        <p:spPr>
          <a:xfrm>
            <a:off x="1946462" y="278453"/>
            <a:ext cx="79432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косичкой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8AEB6D-4B68-4B0F-9F7A-EA9E2DA24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8" b="100000" l="0" r="96209">
                        <a14:foregroundMark x1="69194" y1="50249" x2="69194" y2="502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8115" y="3410130"/>
            <a:ext cx="3101678" cy="295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0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E8629D-A4F2-48A7-949C-BFE92B20F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C1E8A5-0DF0-4979-8B80-4563D9DFB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3" b="89978" l="1000" r="99000">
                        <a14:foregroundMark x1="6600" y1="25441" x2="6600" y2="25441"/>
                        <a14:foregroundMark x1="10200" y1="20925" x2="10200" y2="209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986" y="4490101"/>
            <a:ext cx="2824287" cy="25644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AD2816-870F-455F-80D7-6EC2BC9654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6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3571" y="3429000"/>
            <a:ext cx="1658428" cy="20672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173076-F634-4EB8-AA6C-E2800853DD68}"/>
              </a:ext>
            </a:extLst>
          </p:cNvPr>
          <p:cNvSpPr txBox="1"/>
          <p:nvPr/>
        </p:nvSpPr>
        <p:spPr>
          <a:xfrm>
            <a:off x="508000" y="1564641"/>
            <a:ext cx="109993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И. п. - стойка ноги слегка расставлены, руки вдоль туловища, косичка на полу перед ногами. Прыжки через косичку на двух ногах.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C23508-EA8F-4B2F-9B7A-60629053A3EA}"/>
              </a:ext>
            </a:extLst>
          </p:cNvPr>
          <p:cNvSpPr txBox="1"/>
          <p:nvPr/>
        </p:nvSpPr>
        <p:spPr>
          <a:xfrm>
            <a:off x="1946462" y="278453"/>
            <a:ext cx="79432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косичкой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C5DE5A-EBEB-4C1E-A21D-F351F31B60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5" l="1899" r="98101">
                        <a14:foregroundMark x1="13924" y1="11263" x2="13924" y2="11263"/>
                        <a14:foregroundMark x1="20253" y1="22184" x2="20253" y2="22184"/>
                        <a14:foregroundMark x1="21519" y1="8874" x2="21519" y2="8874"/>
                        <a14:foregroundMark x1="21203" y1="37201" x2="21203" y2="37201"/>
                        <a14:foregroundMark x1="23101" y1="18430" x2="23101" y2="18430"/>
                        <a14:foregroundMark x1="12025" y1="48123" x2="12025" y2="48123"/>
                        <a14:foregroundMark x1="19620" y1="48464" x2="19620" y2="48464"/>
                        <a14:foregroundMark x1="66456" y1="45392" x2="66456" y2="45392"/>
                        <a14:foregroundMark x1="54747" y1="36177" x2="54747" y2="36177"/>
                        <a14:foregroundMark x1="18038" y1="28328" x2="18038" y2="28328"/>
                        <a14:foregroundMark x1="70886" y1="26280" x2="70886" y2="26280"/>
                        <a14:foregroundMark x1="74051" y1="30375" x2="74051" y2="30375"/>
                        <a14:foregroundMark x1="76899" y1="29352" x2="76899" y2="29352"/>
                        <a14:foregroundMark x1="74051" y1="25597" x2="74051" y2="25597"/>
                        <a14:foregroundMark x1="63608" y1="45051" x2="63608" y2="45051"/>
                        <a14:foregroundMark x1="71835" y1="52218" x2="71835" y2="52218"/>
                        <a14:foregroundMark x1="65823" y1="62457" x2="65823" y2="62457"/>
                        <a14:foregroundMark x1="63924" y1="68259" x2="63924" y2="68259"/>
                        <a14:foregroundMark x1="69304" y1="69966" x2="69304" y2="69966"/>
                        <a14:foregroundMark x1="65823" y1="83276" x2="65823" y2="83276"/>
                        <a14:foregroundMark x1="60759" y1="84300" x2="60759" y2="84300"/>
                        <a14:foregroundMark x1="20253" y1="79181" x2="20253" y2="79181"/>
                        <a14:foregroundMark x1="16139" y1="77816" x2="16139" y2="77816"/>
                        <a14:foregroundMark x1="15190" y1="89761" x2="15190" y2="89761"/>
                        <a14:foregroundMark x1="21203" y1="86348" x2="21203" y2="863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4220" y="3273428"/>
            <a:ext cx="3565644" cy="330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3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E8629D-A4F2-48A7-949C-BFE92B20F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C1E8A5-0DF0-4979-8B80-4563D9DFB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3" b="89978" l="1000" r="99000">
                        <a14:foregroundMark x1="6600" y1="25441" x2="6600" y2="25441"/>
                        <a14:foregroundMark x1="10200" y1="20925" x2="10200" y2="209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986" y="4490101"/>
            <a:ext cx="2824287" cy="25644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AD2816-870F-455F-80D7-6EC2BC9654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6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3571" y="3429000"/>
            <a:ext cx="1658428" cy="20672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173076-F634-4EB8-AA6C-E2800853DD68}"/>
              </a:ext>
            </a:extLst>
          </p:cNvPr>
          <p:cNvSpPr txBox="1"/>
          <p:nvPr/>
        </p:nvSpPr>
        <p:spPr>
          <a:xfrm>
            <a:off x="508000" y="1564641"/>
            <a:ext cx="10999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Отбивание мяча о пол (1-12 раз).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C23508-EA8F-4B2F-9B7A-60629053A3EA}"/>
              </a:ext>
            </a:extLst>
          </p:cNvPr>
          <p:cNvSpPr txBox="1"/>
          <p:nvPr/>
        </p:nvSpPr>
        <p:spPr>
          <a:xfrm>
            <a:off x="2679162" y="278453"/>
            <a:ext cx="6477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виды движений.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ABF01B-26DD-4A7F-8175-8A3DBDBED7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7" y="3251200"/>
            <a:ext cx="4615346" cy="324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263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380</Words>
  <Application>Microsoft Office PowerPoint</Application>
  <PresentationFormat>Широкоэкранный</PresentationFormat>
  <Paragraphs>36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вася</dc:creator>
  <cp:lastModifiedBy>вася</cp:lastModifiedBy>
  <cp:revision>9</cp:revision>
  <dcterms:created xsi:type="dcterms:W3CDTF">2021-01-20T10:11:41Z</dcterms:created>
  <dcterms:modified xsi:type="dcterms:W3CDTF">2021-01-20T11:57:13Z</dcterms:modified>
</cp:coreProperties>
</file>