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«Оленёнок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подготовительных групп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</a:p>
          <a:p>
            <a:r>
              <a:rPr 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Инструктор </a:t>
            </a:r>
            <a:r>
              <a:rPr lang="ru-RU" b="1" dirty="0"/>
              <a:t>по физическому воспитанию</a:t>
            </a:r>
          </a:p>
          <a:p>
            <a:pPr algn="r"/>
            <a:r>
              <a:rPr lang="ru-RU" dirty="0" smtClean="0"/>
              <a:t>                </a:t>
            </a:r>
            <a:r>
              <a:rPr lang="ru-RU" dirty="0" err="1" smtClean="0"/>
              <a:t>Аншаков</a:t>
            </a:r>
            <a:r>
              <a:rPr lang="ru-RU" dirty="0" smtClean="0"/>
              <a:t> </a:t>
            </a:r>
            <a:r>
              <a:rPr lang="ru-RU" dirty="0"/>
              <a:t>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2.Ползание по гимнастической скамейке на ладонях и коленях с мешочком на спине.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0999" y="2934494"/>
            <a:ext cx="4923971" cy="3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29" y="172244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Броски мяча друг другу стоя в шеренгах (способ- двумя руками из –за головы)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6857" y="2423886"/>
            <a:ext cx="5123543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317" t="21381" r="317" b="-1084"/>
          <a:stretch/>
        </p:blipFill>
        <p:spPr>
          <a:xfrm>
            <a:off x="0" y="1"/>
            <a:ext cx="12192000" cy="69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с изменением направления движения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прыжках через короткую скакалку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бросание мяча друг другу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ползание по гимнастической скамейке на четвереньках с мешочком на спине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-Ходьба в колоне по одному, ходьба с изменением направления по сигналу воспитателя;  с упражнениями для рук (на носках, руки за голову;  широким свободным шагом; семенящим шагом, руки на поясе. )</a:t>
            </a:r>
          </a:p>
          <a:p>
            <a:pPr algn="l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с короткой скакалкой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стойка, скакалка, сложенная в двое, вниз. 1- правую ногу отвести назад на носок, скакалка вверх. 2- исходное положение. То же левой ногой (6раз)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84982"/>
          <a:stretch/>
        </p:blipFill>
        <p:spPr>
          <a:xfrm>
            <a:off x="4905829" y="3560308"/>
            <a:ext cx="2452914" cy="32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скакалка вниз. 1 – скакалка вверх; 2- наклон вправо (влево); 3- выпрямиться, скакалка вверх; 4- исходное положение (5-6раз)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7485" y="2173968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3.П.и- сидя, ноги врозь, скакалка на грудь. 1- скакалка вверх, руки прямые; 2- наклон вперед, коснуться носков ног; 3- выпрямиться, скакалка вверх; 4- вернуться в исходное положение.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7672" t="1194" r="12066" b="-1194"/>
          <a:stretch/>
        </p:blipFill>
        <p:spPr>
          <a:xfrm>
            <a:off x="5457371" y="2264228"/>
            <a:ext cx="3889830" cy="486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стойка в упоре на коленях, скакалка вниз. 1- 3- сесть справа на бедро, скакалка вперед; 4- вернуться в исходное положение (6раз)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2960913"/>
            <a:ext cx="3046526" cy="3216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077" y="3255169"/>
            <a:ext cx="196215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5.И.п.- лежа на животе, скакалка в согнутых руках перед собой; 1-2- прогнуться, руки выпрямить  вперед –вверх; 3-4- исходное положение (5-6раз)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2743" y="3801705"/>
            <a:ext cx="7551057" cy="25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402668"/>
            <a:ext cx="12193057" cy="7663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стойка, руки свободно вдоль туловища, скакалка па полу (стоя правым боком к скакалке). Прыжок с поворотом на 180 через скакалку несколько раз подряд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5733"/>
          <a:stretch/>
        </p:blipFill>
        <p:spPr>
          <a:xfrm>
            <a:off x="4261326" y="2458481"/>
            <a:ext cx="4708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через короткую скакалку, вращая ее вперед.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2455863"/>
            <a:ext cx="5372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322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-Упражнять детей в ходьбе с изменением направления движения - прыжках через короткую скакалку - бросание мяча друг другу - ползание по гимнастической скамейке на четвереньках с мешочком на спине</vt:lpstr>
      <vt:lpstr>Общеразвивающие упражнения с короткой скакалкой</vt:lpstr>
      <vt:lpstr>2.И.п- стойка ноги на ширине плеч, скакалка вниз. 1 – скакалка вверх; 2- наклон вправо (влево); 3- выпрямиться, скакалка вверх; 4- исходное положение (5-6раз)</vt:lpstr>
      <vt:lpstr>3.П.и- сидя, ноги врозь, скакалка на грудь. 1- скакалка вверх, руки прямые; 2- наклон вперед, коснуться носков ног; 3- выпрямиться, скакалка вверх; 4- вернуться в исходное положение. (6раз)</vt:lpstr>
      <vt:lpstr>4.И.п- стойка в упоре на коленях, скакалка вниз. 1- 3- сесть справа на бедро, скакалка вперед; 4- вернуться в исходное положение (6раз)</vt:lpstr>
      <vt:lpstr>5.И.п.- лежа на животе, скакалка в согнутых руках перед собой; 1-2- прогнуться, руки выпрямить  вперед –вверх; 3-4- исходное положение (5-6раз)</vt:lpstr>
      <vt:lpstr>6.И.п- основная стойка, руки свободно вдоль туловища, скакалка па полу (стоя правым боком к скакалке). Прыжок с поворотом на 180 через скакалку несколько раз подряд.</vt:lpstr>
      <vt:lpstr>Основные виды движения</vt:lpstr>
      <vt:lpstr>2.Ползание по гимнастической скамейке на ладонях и коленях с мешочком на спине.</vt:lpstr>
      <vt:lpstr>3. Броски мяча друг другу стоя в шеренгах (способ- двумя руками из –за головы)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 </dc:title>
  <dc:creator>anshakov9797@mail.ru</dc:creator>
  <cp:lastModifiedBy>anshakov9797@mail.ru</cp:lastModifiedBy>
  <cp:revision>15</cp:revision>
  <dcterms:created xsi:type="dcterms:W3CDTF">2020-10-13T11:18:22Z</dcterms:created>
  <dcterms:modified xsi:type="dcterms:W3CDTF">2021-04-26T05:17:51Z</dcterms:modified>
</cp:coreProperties>
</file>