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64" r:id="rId7"/>
    <p:sldId id="259" r:id="rId8"/>
    <p:sldId id="263" r:id="rId9"/>
    <p:sldId id="261" r:id="rId10"/>
    <p:sldId id="260" r:id="rId11"/>
    <p:sldId id="266" r:id="rId12"/>
    <p:sldId id="270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1988840"/>
            <a:ext cx="5188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Птички и кошка</a:t>
            </a:r>
            <a:r>
              <a:rPr lang="ru-RU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268760"/>
            <a:ext cx="7008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 о физической культуре для детей средней группы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886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«Олененок»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Быкова Э.В.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crosti.ru/patterns/00/0d/f6/448ccdbae1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4211413" cy="3370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26064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виды движений.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868070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Равновесие - ходьба по доске, лежащей на полу, приставляя пятку одной ноги к носку другой, руки на пояс (2-3 раза).</a:t>
            </a: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1-19.userapi.com/SFoYHK6swX8U97jgjaBIdnz5gkBgMcC3by3atw/TlRSmjnuPB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551185"/>
            <a:ext cx="5410572" cy="4306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26064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виды движений.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868070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Прыжки на двух ногах из обруча в обруч (5-6 плоских обручей; можно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вьложить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круги из косичек: к одному концу пришита пуговица, к другому петелька) (2-3 раза).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ds05.infourok.ru/uploads/ex/0e33/000d54a2-095de75a/hello_html_134628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52962"/>
            <a:ext cx="3798937" cy="3150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260648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Птички и кошка» </a:t>
            </a:r>
            <a:endParaRPr lang="ru-RU" sz="36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веселая песенка для игр">
            <a:hlinkClick r:id="" action="ppaction://media"/>
            <a:extLst>
              <a:ext uri="{FF2B5EF4-FFF2-40B4-BE49-F238E27FC236}">
                <a16:creationId xmlns="" xmlns:a16="http://schemas.microsoft.com/office/drawing/2014/main" id="{3FB9D672-0435-4521-984A-88BF97B3068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956376" y="443711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i.pinimg.com/originals/bf/32/5a/bf325a8a176a3bedade02e71425d1354.jpg"/>
          <p:cNvPicPr>
            <a:picLocks noChangeAspect="1" noChangeArrowheads="1"/>
          </p:cNvPicPr>
          <p:nvPr/>
        </p:nvPicPr>
        <p:blipFill>
          <a:blip r:embed="rId9" cstate="print"/>
          <a:srcRect b="22648"/>
          <a:stretch>
            <a:fillRect/>
          </a:stretch>
        </p:blipFill>
        <p:spPr bwMode="auto">
          <a:xfrm>
            <a:off x="2051720" y="3068960"/>
            <a:ext cx="4895106" cy="33495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908720"/>
            <a:ext cx="8892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большом кругу сидит «кошка», за кругом - «птички». «Кошка» засыпает, а «птички» впрыгивают в круг и летают там, присаживаются, клюют зерна. «Кошка» просыпается и начинает ловить «птиц», а они убегают за круг. Пойманных «птичек» «кошка» отводит в середину круга. Воспитатель подсчитывает, сколько их.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260648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Птички и кошка» </a:t>
            </a:r>
            <a:endParaRPr lang="ru-RU" sz="36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веселая песенка для игр">
            <a:hlinkClick r:id="" action="ppaction://media"/>
            <a:extLst>
              <a:ext uri="{FF2B5EF4-FFF2-40B4-BE49-F238E27FC236}">
                <a16:creationId xmlns="" xmlns:a16="http://schemas.microsoft.com/office/drawing/2014/main" id="{3FB9D672-0435-4521-984A-88BF97B3068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868144" y="1858638"/>
            <a:ext cx="609600" cy="609600"/>
          </a:xfrm>
          <a:prstGeom prst="rect">
            <a:avLst/>
          </a:prstGeom>
        </p:spPr>
      </p:pic>
      <p:pic>
        <p:nvPicPr>
          <p:cNvPr id="1028" name="Picture 4" descr="https://i.pinimg.com/originals/bf/32/5a/bf325a8a176a3bedade02e71425d13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1916832"/>
            <a:ext cx="4895106" cy="4330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2636912"/>
            <a:ext cx="6816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детей в ходьбе и беге врассыпную;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повторить упражнения в равновесии и прыжках.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1772816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1484784"/>
            <a:ext cx="7632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в колонне по одному, ходьба и бег врассыпную; по сигналу воспитателя: «Лошадки!» - ходьба, высоко поднимая колени; по сигналу: «Мышки!» - ходьба на носках семенящими шагами; ходьба и бег в чередовании.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54868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гимнастической палкой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1084094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И. п.: основная стойка, палка внизу. 1—поднять палку вперед, 2- поворот палка</a:t>
            </a:r>
            <a:r>
              <a:rPr kumimoji="0" lang="ru-RU" sz="24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вертикально, опуская правую руку вниз,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поднимая левую руку</a:t>
            </a:r>
            <a:r>
              <a:rPr kumimoji="0" lang="ru-RU" sz="24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вверх; 3- палка горизонтально; 4- поворот палки вертикально, опуская левую руку вниз, правую руку вверх; 5- палка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горизонтально; 6- исходное положение. (5-6 раз)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7" descr="https://iknigi.net/books_files/online_html/70733/i_026.png"/>
          <p:cNvPicPr>
            <a:picLocks noChangeAspect="1" noChangeArrowheads="1"/>
          </p:cNvPicPr>
          <p:nvPr/>
        </p:nvPicPr>
        <p:blipFill>
          <a:blip r:embed="rId3" cstate="print"/>
          <a:srcRect r="79238"/>
          <a:stretch>
            <a:fillRect/>
          </a:stretch>
        </p:blipFill>
        <p:spPr bwMode="auto">
          <a:xfrm>
            <a:off x="971600" y="3212976"/>
            <a:ext cx="1728192" cy="3294531"/>
          </a:xfrm>
          <a:prstGeom prst="rect">
            <a:avLst/>
          </a:prstGeom>
          <a:noFill/>
        </p:spPr>
      </p:pic>
      <p:pic>
        <p:nvPicPr>
          <p:cNvPr id="20489" name="Picture 9" descr="https://ds05.infourok.ru/uploads/ex/003e/00096295-271063e3/hello_html_4b64c8c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273" b="83884" l="1428" r="12848">
                        <a14:foregroundMark x1="7274" y1="47314" x2="7274" y2="47314"/>
                        <a14:foregroundMark x1="7682" y1="44421" x2="7682" y2="44421"/>
                        <a14:foregroundMark x1="7138" y1="18388" x2="7138" y2="18388"/>
                        <a14:foregroundMark x1="7818" y1="27893" x2="7818" y2="27893"/>
                        <a14:foregroundMark x1="6186" y1="30165" x2="6186" y2="30165"/>
                        <a14:foregroundMark x1="4759" y1="38017" x2="4759" y2="38017"/>
                        <a14:foregroundMark x1="3671" y1="41322" x2="3671" y2="41322"/>
                        <a14:foregroundMark x1="10741" y1="39256" x2="10741" y2="39256"/>
                        <a14:foregroundMark x1="7410" y1="22107" x2="7410" y2="22107"/>
                        <a14:foregroundMark x1="9585" y1="31818" x2="9585" y2="31818"/>
                        <a14:foregroundMark x1="8498" y1="54339" x2="8498" y2="54339"/>
                        <a14:foregroundMark x1="5914" y1="53512" x2="5914" y2="53512"/>
                        <a14:foregroundMark x1="6594" y1="53099" x2="6594" y2="53099"/>
                        <a14:foregroundMark x1="7546" y1="61157" x2="7546" y2="61157"/>
                        <a14:foregroundMark x1="8362" y1="45248" x2="8362" y2="45248"/>
                        <a14:foregroundMark x1="8634" y1="69628" x2="8634" y2="69628"/>
                        <a14:foregroundMark x1="7138" y1="74174" x2="7138" y2="74174"/>
                        <a14:foregroundMark x1="7002" y1="69215" x2="7002" y2="69215"/>
                        <a14:foregroundMark x1="8226" y1="66116" x2="8226" y2="66116"/>
                        <a14:foregroundMark x1="7410" y1="64463" x2="7410" y2="64463"/>
                        <a14:foregroundMark x1="6866" y1="56612" x2="6866" y2="56612"/>
                        <a14:foregroundMark x1="6458" y1="46488" x2="6458" y2="46488"/>
                        <a14:foregroundMark x1="8362" y1="49793" x2="8362" y2="49793"/>
                        <a14:foregroundMark x1="8226" y1="60331" x2="8226" y2="60331"/>
                        <a14:foregroundMark x1="8362" y1="79132" x2="8362" y2="79132"/>
                        <a14:foregroundMark x1="6730" y1="79132" x2="6730" y2="79132"/>
                      </a14:backgroundRemoval>
                    </a14:imgEffect>
                  </a14:imgLayer>
                </a14:imgProps>
              </a:ext>
            </a:extLst>
          </a:blip>
          <a:srcRect r="85610" b="13464"/>
          <a:stretch>
            <a:fillRect/>
          </a:stretch>
        </p:blipFill>
        <p:spPr bwMode="auto">
          <a:xfrm>
            <a:off x="3023319" y="2524230"/>
            <a:ext cx="2024847" cy="4006474"/>
          </a:xfrm>
          <a:prstGeom prst="rect">
            <a:avLst/>
          </a:prstGeom>
          <a:noFill/>
        </p:spPr>
      </p:pic>
      <p:pic>
        <p:nvPicPr>
          <p:cNvPr id="20491" name="Picture 11" descr="https://ds05.infourok.ru/uploads/ex/003e/00096295-271063e3/hello_html_4b64c8c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240" b="82231" l="43848" r="55948">
                        <a14:foregroundMark x1="50850" y1="46901" x2="50850" y2="46901"/>
                        <a14:foregroundMark x1="49694" y1="46074" x2="49694" y2="46074"/>
                        <a14:foregroundMark x1="49830" y1="55785" x2="49830" y2="55785"/>
                        <a14:foregroundMark x1="50850" y1="56405" x2="50850" y2="56405"/>
                        <a14:foregroundMark x1="50034" y1="64463" x2="50034" y2="64463"/>
                        <a14:foregroundMark x1="49150" y1="70041" x2="49150" y2="70041"/>
                        <a14:foregroundMark x1="50578" y1="70248" x2="50578" y2="70248"/>
                        <a14:foregroundMark x1="49014" y1="53306" x2="49014" y2="53306"/>
                        <a14:foregroundMark x1="49422" y1="28719" x2="49422" y2="28719"/>
                        <a14:foregroundMark x1="49966" y1="35744" x2="49966" y2="35744"/>
                        <a14:foregroundMark x1="50170" y1="21488" x2="50170" y2="21488"/>
                        <a14:foregroundMark x1="49014" y1="78512" x2="49014" y2="78512"/>
                        <a14:foregroundMark x1="50714" y1="79132" x2="50714" y2="79132"/>
                      </a14:backgroundRemoval>
                    </a14:imgEffect>
                  </a14:imgLayer>
                </a14:imgProps>
              </a:ext>
            </a:extLst>
          </a:blip>
          <a:srcRect l="43855" r="43811" b="13611"/>
          <a:stretch>
            <a:fillRect/>
          </a:stretch>
        </p:blipFill>
        <p:spPr bwMode="auto">
          <a:xfrm>
            <a:off x="5371695" y="2545558"/>
            <a:ext cx="1728191" cy="398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гимнастической палкой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8316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И. п.: основная стойка, палка вниз хватом сверху. 1—шаг правой ногой вправо, палку вверх; 2- исходное положение. Тоже в лево.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5-6 раз)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knigi.net/books_files/online_html/70733/i_026.png"/>
          <p:cNvPicPr>
            <a:picLocks noChangeAspect="1" noChangeArrowheads="1"/>
          </p:cNvPicPr>
          <p:nvPr/>
        </p:nvPicPr>
        <p:blipFill>
          <a:blip r:embed="rId3" cstate="print"/>
          <a:srcRect r="56134"/>
          <a:stretch>
            <a:fillRect/>
          </a:stretch>
        </p:blipFill>
        <p:spPr bwMode="auto">
          <a:xfrm>
            <a:off x="2411760" y="2708920"/>
            <a:ext cx="3888432" cy="3508513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5580112" y="623731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4139952" y="6237312"/>
            <a:ext cx="944488" cy="8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гимнастической палкой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ds05.infourok.ru/uploads/ex/003e/00096295-271063e3/hello_html_4b64c8c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8058" b="82231" l="33039" r="44596">
                        <a14:foregroundMark x1="38953" y1="20868" x2="38953" y2="20868"/>
                        <a14:foregroundMark x1="38273" y1="26446" x2="38273" y2="26446"/>
                        <a14:foregroundMark x1="37390" y1="29752" x2="37390" y2="29752"/>
                        <a14:foregroundMark x1="40177" y1="30992" x2="40177" y2="30992"/>
                        <a14:foregroundMark x1="34194" y1="27273" x2="34194" y2="27273"/>
                        <a14:foregroundMark x1="37661" y1="45661" x2="37661" y2="45661"/>
                        <a14:foregroundMark x1="38885" y1="45868" x2="38885" y2="45868"/>
                        <a14:foregroundMark x1="39497" y1="54132" x2="39497" y2="54132"/>
                        <a14:foregroundMark x1="38273" y1="56198" x2="38273" y2="56198"/>
                        <a14:foregroundMark x1="38817" y1="67562" x2="38817" y2="67562"/>
                        <a14:foregroundMark x1="37865" y1="68388" x2="37865" y2="68388"/>
                      </a14:backgroundRemoval>
                    </a14:imgEffect>
                  </a14:imgLayer>
                </a14:imgProps>
              </a:ext>
            </a:extLst>
          </a:blip>
          <a:srcRect l="32891" r="55289" b="17216"/>
          <a:stretch>
            <a:fillRect/>
          </a:stretch>
        </p:blipFill>
        <p:spPr bwMode="auto">
          <a:xfrm>
            <a:off x="1296144" y="2120082"/>
            <a:ext cx="1835696" cy="4230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124744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И. п.: основная стойка, палка на груди, локти согнуты. 1-2 —присесть, палку вынести вперед; 3-4 - исходное положение. Тоже в лево. (5-6 раз)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AutoShape 4" descr="https://konspekta.net/lektsianew/baza6/595089996989.files/image9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konspekta.net/lektsianew/baza6/595089996989.files/image9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9709" b="100000" l="43443" r="97541">
                        <a14:foregroundMark x1="64754" y1="74757" x2="64754" y2="74757"/>
                      </a14:backgroundRemoval>
                    </a14:imgEffect>
                  </a14:imgLayer>
                </a14:imgProps>
              </a:ext>
            </a:extLst>
          </a:blip>
          <a:srcRect l="37375"/>
          <a:stretch>
            <a:fillRect/>
          </a:stretch>
        </p:blipFill>
        <p:spPr bwMode="auto">
          <a:xfrm>
            <a:off x="3779912" y="1793091"/>
            <a:ext cx="3096344" cy="4557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гимнастической палкой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4. И. п.: ноги на ширине плеч, палка за головой, на плечах; поворот туловища в право; 2 - исходное положение. Тоже в лево. (5-6 раз)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8438" name="Picture 6" descr="https://i1.wp.com/fitnessera.ru/wp-content/uploads/2018/12/3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429" b="99286" l="10000" r="90000">
                        <a14:foregroundMark x1="63125" y1="28810" x2="63125" y2="28810"/>
                        <a14:foregroundMark x1="60000" y1="39762" x2="60000" y2="39762"/>
                        <a14:foregroundMark x1="34063" y1="28333" x2="34063" y2="28333"/>
                        <a14:foregroundMark x1="63906" y1="55952" x2="63906" y2="55952"/>
                        <a14:foregroundMark x1="50469" y1="38333" x2="50469" y2="38333"/>
                        <a14:foregroundMark x1="45938" y1="42619" x2="45938" y2="42619"/>
                        <a14:backgroundMark x1="28906" y1="23333" x2="28906" y2="23333"/>
                        <a14:backgroundMark x1="50313" y1="22619" x2="50313" y2="22619"/>
                        <a14:backgroundMark x1="35000" y1="71429" x2="35000" y2="71429"/>
                        <a14:backgroundMark x1="61094" y1="73571" x2="61094" y2="73571"/>
                        <a14:backgroundMark x1="67969" y1="23810" x2="67969" y2="23810"/>
                        <a14:backgroundMark x1="55781" y1="21667" x2="55781" y2="21667"/>
                        <a14:backgroundMark x1="43906" y1="25238" x2="43906" y2="2523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7704" y="2601112"/>
            <a:ext cx="5688632" cy="422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гимнастической палкой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libmir.com/i/43/183743/Lyudmila_Ivanovna_Penzulaeva_Ozdorovitelnaya_gimnastika_dlya_detey_3-7_let._Kompleksyi_ozdorovitelnoy_gimnasti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8462" l="3000" r="29500">
                        <a14:foregroundMark x1="8500" y1="73077" x2="8500" y2="73077"/>
                        <a14:foregroundMark x1="9000" y1="90000" x2="9000" y2="90000"/>
                        <a14:foregroundMark x1="13000" y1="21538" x2="13000" y2="21538"/>
                        <a14:foregroundMark x1="23500" y1="33846" x2="23500" y2="33846"/>
                        <a14:foregroundMark x1="22500" y1="40769" x2="22500" y2="40769"/>
                      </a14:backgroundRemoval>
                    </a14:imgEffect>
                  </a14:imgLayer>
                </a14:imgProps>
              </a:ext>
            </a:extLst>
          </a:blip>
          <a:srcRect r="67205"/>
          <a:stretch>
            <a:fillRect/>
          </a:stretch>
        </p:blipFill>
        <p:spPr bwMode="auto">
          <a:xfrm flipH="1">
            <a:off x="2204439" y="2469089"/>
            <a:ext cx="1997881" cy="39597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126876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И. п.: основная стойка, палка вертикально, одним концом на полу, хват обеими руками. 1- мах правой ногой вперед; 2- мах правой нагой назад; 3- мах вперед; 4 – исходное положение. Тоже в лево. (5-6 раз)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https://xn--80aaleqhbkbz7ak6l.xn--p1ai/uploads/images/z/a/r/zarjadka_mahi_nogam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2000" b="100000" l="3000" r="96667">
                        <a14:foregroundMark x1="50667" y1="47333" x2="50667" y2="47333"/>
                        <a14:foregroundMark x1="47500" y1="30833" x2="47500" y2="30833"/>
                        <a14:foregroundMark x1="51333" y1="17167" x2="51333" y2="17167"/>
                        <a14:foregroundMark x1="46667" y1="10500" x2="46667" y2="10500"/>
                        <a14:foregroundMark x1="58000" y1="21667" x2="58000" y2="21667"/>
                        <a14:foregroundMark x1="58667" y1="30833" x2="58667" y2="30833"/>
                        <a14:foregroundMark x1="52167" y1="32333" x2="52167" y2="32333"/>
                        <a14:foregroundMark x1="53000" y1="58500" x2="53000" y2="58500"/>
                        <a14:foregroundMark x1="53667" y1="77167" x2="53667" y2="77167"/>
                        <a14:foregroundMark x1="49500" y1="96000" x2="49500" y2="96000"/>
                        <a14:foregroundMark x1="51833" y1="80500" x2="51833" y2="80500"/>
                        <a14:foregroundMark x1="34333" y1="35667" x2="34333" y2="35667"/>
                        <a14:foregroundMark x1="5667" y1="60333" x2="5667" y2="60333"/>
                        <a14:foregroundMark x1="85500" y1="78333" x2="85500" y2="78333"/>
                        <a14:foregroundMark x1="52500" y1="62833" x2="52500" y2="62833"/>
                        <a14:foregroundMark x1="47500" y1="43667" x2="47500" y2="43667"/>
                        <a14:foregroundMark x1="88167" y1="70167" x2="88167" y2="70167"/>
                        <a14:foregroundMark x1="80000" y1="62167" x2="80000" y2="62167"/>
                        <a14:foregroundMark x1="71167" y1="57667" x2="71167" y2="57667"/>
                        <a14:foregroundMark x1="61500" y1="53667" x2="61500" y2="53667"/>
                        <a14:foregroundMark x1="61000" y1="46333" x2="61000" y2="46333"/>
                        <a14:foregroundMark x1="66500" y1="51500" x2="66500" y2="51500"/>
                        <a14:foregroundMark x1="73500" y1="55167" x2="73500" y2="55167"/>
                        <a14:foregroundMark x1="76833" y1="57000" x2="76833" y2="57000"/>
                        <a14:foregroundMark x1="81500" y1="59167" x2="81500" y2="59167"/>
                        <a14:foregroundMark x1="85000" y1="63667" x2="85000" y2="63667"/>
                        <a14:foregroundMark x1="90833" y1="66500" x2="90833" y2="66500"/>
                        <a14:foregroundMark x1="93500" y1="72500" x2="93500" y2="72500"/>
                        <a14:foregroundMark x1="94333" y1="77167" x2="94333" y2="77167"/>
                        <a14:foregroundMark x1="83500" y1="69167" x2="83500" y2="69167"/>
                        <a14:foregroundMark x1="81167" y1="66167" x2="81167" y2="66167"/>
                        <a14:foregroundMark x1="74167" y1="61833" x2="74167" y2="61833"/>
                        <a14:foregroundMark x1="67667" y1="60000" x2="67667" y2="60000"/>
                        <a14:foregroundMark x1="61500" y1="57000" x2="61500" y2="57000"/>
                        <a14:foregroundMark x1="52500" y1="52167" x2="52500" y2="52167"/>
                        <a14:foregroundMark x1="60667" y1="50667" x2="60667" y2="50667"/>
                        <a14:foregroundMark x1="64833" y1="55500" x2="64833" y2="55500"/>
                        <a14:foregroundMark x1="74667" y1="59167" x2="74667" y2="59167"/>
                        <a14:foregroundMark x1="76833" y1="60667" x2="76833" y2="60667"/>
                        <a14:foregroundMark x1="84667" y1="66500" x2="84667" y2="66500"/>
                        <a14:foregroundMark x1="91167" y1="71000" x2="91167" y2="71000"/>
                        <a14:foregroundMark x1="92833" y1="74333" x2="92833" y2="74333"/>
                        <a14:foregroundMark x1="8500" y1="71333" x2="8500" y2="71333"/>
                        <a14:foregroundMark x1="7333" y1="67667" x2="7333" y2="6766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55742" y="2612436"/>
            <a:ext cx="3635896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krot.info/uploads/posts/2020-01/1579207103_47-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Georgia" pitchFamily="18" charset="0"/>
              </a:rPr>
              <a:t>Общеразвивающие упражнения с гимнастической 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палкой</a:t>
            </a:r>
          </a:p>
          <a:p>
            <a:pPr algn="ctr"/>
            <a:endParaRPr lang="ru-RU" sz="36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И. п.: основная стойка, руки произвольно, палка на полу справа. Прыжки через палку вправо и влево на счет 1-4, затем пауза и снова прыжки. Повтор 2-3 раза.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https://konspekta.net/lektsianew/baza6/595089996989.files/image9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konspekta.net/lektsianew/baza6/595089996989.files/image9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s://konspekta.net/lektsianew/baza6/595089996989.files/image9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375" b="99219" l="9756" r="89024">
                        <a14:foregroundMark x1="20732" y1="84375" x2="20732" y2="84375"/>
                        <a14:foregroundMark x1="81707" y1="85938" x2="81707" y2="85938"/>
                        <a14:foregroundMark x1="76829" y1="78125" x2="76829" y2="78125"/>
                        <a14:foregroundMark x1="35366" y1="72656" x2="35366" y2="72656"/>
                        <a14:foregroundMark x1="23171" y1="78125" x2="23171" y2="78125"/>
                        <a14:foregroundMark x1="69512" y1="75000" x2="69512" y2="75000"/>
                        <a14:foregroundMark x1="47561" y1="30469" x2="47561" y2="30469"/>
                        <a14:backgroundMark x1="65854" y1="82031" x2="65854" y2="82031"/>
                        <a14:backgroundMark x1="45122" y1="36719" x2="45122" y2="3671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06080" y="2446785"/>
            <a:ext cx="2880320" cy="4496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530</Words>
  <Application>Microsoft Office PowerPoint</Application>
  <PresentationFormat>Экран (4:3)</PresentationFormat>
  <Paragraphs>31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23</cp:revision>
  <dcterms:created xsi:type="dcterms:W3CDTF">2020-10-15T05:56:02Z</dcterms:created>
  <dcterms:modified xsi:type="dcterms:W3CDTF">2021-04-30T10:39:38Z</dcterms:modified>
</cp:coreProperties>
</file>