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76" r:id="rId3"/>
    <p:sldId id="277" r:id="rId4"/>
    <p:sldId id="261" r:id="rId5"/>
    <p:sldId id="284" r:id="rId6"/>
    <p:sldId id="285" r:id="rId7"/>
    <p:sldId id="286" r:id="rId8"/>
    <p:sldId id="287" r:id="rId9"/>
    <p:sldId id="288" r:id="rId10"/>
    <p:sldId id="289" r:id="rId11"/>
    <p:sldId id="282" r:id="rId12"/>
    <p:sldId id="290" r:id="rId13"/>
    <p:sldId id="291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3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1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8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8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799" y="6019802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799" y="5849119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6CCCD0-9DCB-48FD-A0A8-68756BAE88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740" y="1973226"/>
            <a:ext cx="6412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кочки на кочку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304524"/>
            <a:ext cx="1200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1196752"/>
            <a:ext cx="912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старшей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6264" y="5568909"/>
            <a:ext cx="43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</a:p>
        </p:txBody>
      </p:sp>
      <p:pic>
        <p:nvPicPr>
          <p:cNvPr id="14338" name="Picture 2" descr="https://master-biz61.ru/uploads/s/k/f/y/kfy8szwzlwai/img/full_srvWOsy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6413" y="1584456"/>
            <a:ext cx="8078050" cy="505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руки на поясе. 1—2 — поднимаясь на носки, руки через стороны вверх, прогнуться; 3—4 вернуться в исходное положение (6—7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cdn-nus-1.pinme.ru/tumb/600/photo/4a/a4/4aa40cb64ce81290cbc18e4b4d4970a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CE4"/>
              </a:clrFrom>
              <a:clrTo>
                <a:srgbClr val="F9EC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4542" y="2393582"/>
            <a:ext cx="2329033" cy="4238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422031" y="1176591"/>
            <a:ext cx="10044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Лазанье по гимнастической стенке одноименным способом и спуск вниз, не пропуская реек (2—3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001485" y="229481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4098" name="Picture 2" descr="https://cloud.prezentacii.org/18/10/92010/images/screen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866" t="40417" r="45634" b="3429"/>
          <a:stretch>
            <a:fillRect/>
          </a:stretch>
        </p:blipFill>
        <p:spPr bwMode="auto">
          <a:xfrm>
            <a:off x="4290646" y="2152355"/>
            <a:ext cx="4023360" cy="438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24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422031" y="1176591"/>
            <a:ext cx="10044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Прыжки через короткую скакалку на месте и продвигаясь вперед (расстояние 8—--10 м) — 3—4 раза.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001485" y="229481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3076" name="Picture 4" descr="https://www.detkityumen.ru/media/upload/2015/11/13/sk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532" y="1987964"/>
            <a:ext cx="9353550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24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1237957" y="1176591"/>
            <a:ext cx="10044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Ходьба по канату (шнуру) боком приставным шагом с мешочком на голове, руки на поясе —2-3 раза.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001485" y="229481"/>
            <a:ext cx="936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050" name="Picture 2" descr="https://konspekta.net/studopediaru/baza23/7592553293616.files/image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6419" y="2472475"/>
            <a:ext cx="6784974" cy="396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24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7503" y="3"/>
            <a:ext cx="7631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 кочки на кочку»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439" y="639807"/>
            <a:ext cx="11394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участники игры делятся на две команды. Каждая команда получает по 2 «кочки». Задание, которое получают играющие: «Перед вами болото, его необходимо пройти. Но просто так по болоту не ходят, можно утонуть. У вас есть волшебные кочки, по которым вы и переберётесь на тот берег. Кладёте одну кочку, встаёте на неё, рядом кладёте вторую кочку, перепрыгиваете на неё, затем подбираете первую, перекладываете её вперёд, перепрыгиваете на неё и т.д. до поворота и в таком же порядке возвращаетесь к своей команде и передаёте кочки следующему игроку. Выигрывает та команда, все игроки которой пройдут дистанцию». Проигравшая команда получает «выкуп».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68880" y="3135923"/>
            <a:ext cx="760828" cy="760828"/>
          </a:xfrm>
          <a:prstGeom prst="rect">
            <a:avLst/>
          </a:prstGeom>
        </p:spPr>
      </p:pic>
      <p:pic>
        <p:nvPicPr>
          <p:cNvPr id="6" name="Picture 2" descr="https://master-biz61.ru/uploads/s/k/f/y/kfy8szwzlwai/img/full_srvWOsy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7522" y="2897945"/>
            <a:ext cx="5865106" cy="366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1373" y="1926126"/>
            <a:ext cx="11137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ходьбе и беге колонной между предметами;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 влезания на гимнастическую стенку одноименным способом;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равновесии и прыжках.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317" y="404668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pic>
        <p:nvPicPr>
          <p:cNvPr id="5" name="Picture 2" descr="https://master-biz61.ru/uploads/s/k/f/y/kfy8szwzlwai/img/full_srvWOsy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7522" y="2897945"/>
            <a:ext cx="5865106" cy="3667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15415" y="2182798"/>
            <a:ext cx="10896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колонне по одному: бег до 1 мин в среднем темпе;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бег между предметами (в чередовании).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540" y="404668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  <p:pic>
        <p:nvPicPr>
          <p:cNvPr id="5" name="Picture 2" descr="https://master-biz61.ru/uploads/s/k/f/y/kfy8szwzlwai/img/full_srvWOsy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384" y="2827606"/>
            <a:ext cx="6445192" cy="403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стойка, руки согнуты перед грудью ладонями книзу. 1—3 — три рынка руками в стороны; 4 — вернуться в исходное положение (6—7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konspekta.net/lektsianew/baza6/595089996989.files/image3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4209" y="2518009"/>
            <a:ext cx="3770142" cy="400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ноги врозь, руки вверху. 1 наклон вправо; 2 — наклон влево; З — наклон вправо; 4 — вернуться в исходное положение (3—4 раза).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konspekta.net/lektsianew/baza6/595089996989.files/image54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8449" y="2250407"/>
            <a:ext cx="4435035" cy="3632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: лежа на спине, ноги согнуты, ступни на полу, руки вдоль туловища. 1—2 — поднять таз, прогнуться; 3—4 — вернуться в исходное положение (5—6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konspekta.net/lektsianew/baza6/595089996989.files/image4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2006" y="2712268"/>
            <a:ext cx="3986068" cy="342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лежа на спине, руки вдоль туловища, одна нога поднята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вверх-вперед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Менять положение ног на счет 1 - 4. Затем сделать паузу и повторить еще раз (пятками о пол не ударять, ноги прямые) — 2—3 раза.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soskidka.ru/wp-content/uploads/2016/02/56cb8a7e8ee9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5058" y="3118925"/>
            <a:ext cx="3851861" cy="3286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сидя на полу, ноги врозь, руки на поясе. 1 — руки 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стороны; 2 — наклон к правой ноге, коснуться руками носков ног; З — выпрямиться, руки в стороны; 4 — вернуться в исходное положение. То же к левой ноге (6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konspekta.net/lektsianew/baza6/595089996989.files/image4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64"/>
          <a:stretch>
            <a:fillRect/>
          </a:stretch>
        </p:blipFill>
        <p:spPr bwMode="auto">
          <a:xfrm>
            <a:off x="1032270" y="3151164"/>
            <a:ext cx="4130573" cy="2853690"/>
          </a:xfrm>
          <a:prstGeom prst="rect">
            <a:avLst/>
          </a:prstGeom>
          <a:noFill/>
        </p:spPr>
      </p:pic>
      <p:pic>
        <p:nvPicPr>
          <p:cNvPr id="44036" name="Picture 4" descr="https://vrachmedik.ru/photos/article-contents/compress/1KVzUILxiiMDOfJ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62" t="34066" r="15615"/>
          <a:stretch>
            <a:fillRect/>
          </a:stretch>
        </p:blipFill>
        <p:spPr bwMode="auto">
          <a:xfrm>
            <a:off x="6274192" y="3278277"/>
            <a:ext cx="3221500" cy="2876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41" y="1078117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руки на поясе. Прыжки на носках сначала в одну сторону, затем в другую под счет воспитателя (по 3—4 раза в каждую сторону).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2" y="173208"/>
            <a:ext cx="9361716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konspekta.net/lektsianew/baza6/595089996989.files/image4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8767" y="2577904"/>
            <a:ext cx="3361349" cy="3819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587</Words>
  <Application>Microsoft Office PowerPoint</Application>
  <PresentationFormat>Произвольный</PresentationFormat>
  <Paragraphs>37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25</cp:revision>
  <dcterms:created xsi:type="dcterms:W3CDTF">2020-11-20T05:09:02Z</dcterms:created>
  <dcterms:modified xsi:type="dcterms:W3CDTF">2021-04-30T08:49:14Z</dcterms:modified>
</cp:coreProperties>
</file>