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nimationsource.org/sites_content/the_fox_and_the_hound/img_screenshot/145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старшей группы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517232"/>
            <a:ext cx="40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566084"/>
            <a:ext cx="8316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Лазанье —- влезание по гимнастической стенке до верха, не пропуская реек (2 раза).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188640"/>
            <a:ext cx="512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sp>
        <p:nvSpPr>
          <p:cNvPr id="22530" name="AutoShape 2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ds04.infourok.ru/uploads/ex/0b63/000bf242-dd322c99/hello_html_5186da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40004"/>
            <a:ext cx="2016224" cy="2856319"/>
          </a:xfrm>
          <a:prstGeom prst="rect">
            <a:avLst/>
          </a:prstGeom>
          <a:noFill/>
        </p:spPr>
      </p:pic>
      <p:pic>
        <p:nvPicPr>
          <p:cNvPr id="9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84F37395-2B2A-4E39-94ED-D024FB552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48385" y="4811126"/>
            <a:ext cx="1863573" cy="1770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381418"/>
            <a:ext cx="8316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Равновесие — ходьба по гимнастической скамейке с перешагиванием через кубики, поставленные на расстоянии двух шагов ребенка —2 раза.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188640"/>
            <a:ext cx="512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sp>
        <p:nvSpPr>
          <p:cNvPr id="22530" name="AutoShape 2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ds05.infourok.ru/uploads/ex/0b5c/00115cf3-7a07df00/hello_html_m2a4e0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0" l="2167" r="97167">
                        <a14:foregroundMark x1="28167" y1="4762" x2="28167" y2="4762"/>
                        <a14:foregroundMark x1="27000" y1="17367" x2="27000" y2="17367"/>
                        <a14:foregroundMark x1="32333" y1="31933" x2="32333" y2="31933"/>
                        <a14:foregroundMark x1="30500" y1="52381" x2="30500" y2="52381"/>
                        <a14:foregroundMark x1="67833" y1="42577" x2="67833" y2="42577"/>
                        <a14:foregroundMark x1="66167" y1="31933" x2="66167" y2="31933"/>
                        <a14:foregroundMark x1="66000" y1="12885" x2="66000" y2="12885"/>
                        <a14:foregroundMark x1="66167" y1="25490" x2="66167" y2="25490"/>
                        <a14:foregroundMark x1="66000" y1="37255" x2="66000" y2="37255"/>
                        <a14:foregroundMark x1="73667" y1="32493" x2="73667" y2="32493"/>
                        <a14:foregroundMark x1="67500" y1="59944" x2="67500" y2="59944"/>
                        <a14:foregroundMark x1="70833" y1="70868" x2="70833" y2="70868"/>
                        <a14:foregroundMark x1="57167" y1="62185" x2="57167" y2="62185"/>
                        <a14:foregroundMark x1="60167" y1="48739" x2="60167" y2="48739"/>
                        <a14:foregroundMark x1="28167" y1="55182" x2="28167" y2="55182"/>
                        <a14:foregroundMark x1="27500" y1="73109" x2="27500" y2="73109"/>
                        <a14:foregroundMark x1="17333" y1="73669" x2="17333" y2="73669"/>
                        <a14:foregroundMark x1="69833" y1="7563" x2="69833" y2="7563"/>
                        <a14:foregroundMark x1="63333" y1="33053" x2="63333" y2="33053"/>
                        <a14:foregroundMark x1="32667" y1="29692" x2="32667" y2="29692"/>
                        <a14:foregroundMark x1="75667" y1="78992" x2="75667" y2="78992"/>
                        <a14:foregroundMark x1="82000" y1="73669" x2="82000" y2="73669"/>
                        <a14:foregroundMark x1="87500" y1="76190" x2="87500" y2="76190"/>
                        <a14:foregroundMark x1="78500" y1="77871" x2="78500" y2="77871"/>
                        <a14:foregroundMark x1="55000" y1="77311" x2="55000" y2="77311"/>
                        <a14:foregroundMark x1="43000" y1="72549" x2="43000" y2="72549"/>
                        <a14:foregroundMark x1="35000" y1="78431" x2="35000" y2="78431"/>
                        <a14:foregroundMark x1="22167" y1="76190" x2="22167" y2="76190"/>
                        <a14:foregroundMark x1="9500" y1="77871" x2="9500" y2="77871"/>
                        <a14:foregroundMark x1="26333" y1="29692" x2="26333" y2="29692"/>
                        <a14:foregroundMark x1="31167" y1="78431" x2="31167" y2="78431"/>
                        <a14:foregroundMark x1="26000" y1="43137" x2="26000" y2="43137"/>
                        <a14:foregroundMark x1="28833" y1="44818" x2="28833" y2="44818"/>
                        <a14:foregroundMark x1="13333" y1="76751" x2="13333" y2="76751"/>
                        <a14:foregroundMark x1="19833" y1="79552" x2="19833" y2="79552"/>
                        <a14:foregroundMark x1="29833" y1="9244" x2="29833" y2="924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3189750"/>
            <a:ext cx="5354960" cy="3186202"/>
          </a:xfrm>
          <a:prstGeom prst="rect">
            <a:avLst/>
          </a:prstGeom>
          <a:noFill/>
        </p:spPr>
      </p:pic>
      <p:pic>
        <p:nvPicPr>
          <p:cNvPr id="20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AB8CA84A-676D-4D54-84FC-8A06A9C8F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164288" y="3196624"/>
            <a:ext cx="2489831" cy="2365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268760"/>
            <a:ext cx="8316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Прыжки на Правой и левой ноге между кеглями (расстояние между кеглями 40 см) — 2—3 раза.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188640"/>
            <a:ext cx="512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sp>
        <p:nvSpPr>
          <p:cNvPr id="22530" name="AutoShape 2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s://ds03.infourok.ru/uploads/ex/0932/00059af9-52b67d98/hello_html_m5b01130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3488" l="2364" r="97091">
                        <a14:foregroundMark x1="39273" y1="45581" x2="39273" y2="45581"/>
                        <a14:foregroundMark x1="29636" y1="64651" x2="29636" y2="64651"/>
                        <a14:foregroundMark x1="13818" y1="46047" x2="13818" y2="46047"/>
                        <a14:foregroundMark x1="7091" y1="50698" x2="7091" y2="50698"/>
                        <a14:foregroundMark x1="6545" y1="60465" x2="6545" y2="60465"/>
                        <a14:foregroundMark x1="7273" y1="68372" x2="7273" y2="68372"/>
                        <a14:foregroundMark x1="51091" y1="59535" x2="51091" y2="59535"/>
                        <a14:foregroundMark x1="51455" y1="50233" x2="51455" y2="50233"/>
                        <a14:foregroundMark x1="36364" y1="80930" x2="36364" y2="80930"/>
                        <a14:foregroundMark x1="60909" y1="69767" x2="60909" y2="69767"/>
                        <a14:foregroundMark x1="57273" y1="66512" x2="57273" y2="66512"/>
                        <a14:foregroundMark x1="48364" y1="66977" x2="48364" y2="66977"/>
                        <a14:foregroundMark x1="30182" y1="90698" x2="30182" y2="90698"/>
                        <a14:foregroundMark x1="19636" y1="48372" x2="19636" y2="4837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3518282"/>
            <a:ext cx="6343989" cy="2479924"/>
          </a:xfrm>
          <a:prstGeom prst="rect">
            <a:avLst/>
          </a:prstGeom>
          <a:noFill/>
        </p:spPr>
      </p:pic>
      <p:pic>
        <p:nvPicPr>
          <p:cNvPr id="20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F8A33BC6-29FC-43AC-935E-7846BA42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286799" y="5085184"/>
            <a:ext cx="1711977" cy="1626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w7.pngwing.com/pngs/214/579/png-transparent-snake-free-cartoon-fox-matting-watercolor-painting-cartoon-character-mamm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4797152"/>
            <a:ext cx="1584176" cy="1504967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3528" y="1052736"/>
            <a:ext cx="8316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Бросание мяча о стену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188640"/>
            <a:ext cx="512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sp>
        <p:nvSpPr>
          <p:cNvPr id="22530" name="AutoShape 2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http://cn19.nevsedoma.com.ua/p/18/1803/140_files/9-7.jpg"/>
          <p:cNvPicPr>
            <a:picLocks noChangeAspect="1" noChangeArrowheads="1"/>
          </p:cNvPicPr>
          <p:nvPr/>
        </p:nvPicPr>
        <p:blipFill>
          <a:blip r:embed="rId4" cstate="print"/>
          <a:srcRect l="311" t="14488" r="9916"/>
          <a:stretch>
            <a:fillRect/>
          </a:stretch>
        </p:blipFill>
        <p:spPr bwMode="auto">
          <a:xfrm>
            <a:off x="2915816" y="2780928"/>
            <a:ext cx="4392488" cy="3002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9552" y="908720"/>
            <a:ext cx="83164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Играющие стоят по кругу на расстоянии одного шага один от другого. В стороне, вне круга, обозначается дом лисы. По сигналу воспитателя дети закрывают глаза, а он обходит их с внешней стороны круга и дотрагивается до одного из играющих, который и становится водящим - хитрой лисой. Затем дети открывают глаза, хором три раза (с небольшим интервалом) спрашивают (сначала тихо, а потом громче):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«Хитрая лиса, где ты?»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третьего раза играющий, выбранный хитрой лисой, быстро выбегает на середину круга, поднимает вверх руку и говорит: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здесь!»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играющие разбегаются по площадке, а лиса их ловит (дотрагивается рукой). После того как лиса поймает и отведет к себе в дом 2—3 детей, воспитатель произносит: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круг!»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игра возобновляется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7258" y="188640"/>
            <a:ext cx="636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«Хитрая лиса». </a:t>
            </a:r>
          </a:p>
        </p:txBody>
      </p:sp>
      <p:sp>
        <p:nvSpPr>
          <p:cNvPr id="22530" name="AutoShape 2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F1175C11-22E8-4132-A38C-D0B161E8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5675784" y="3452079"/>
            <a:ext cx="3497943" cy="3323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054.radikal.ru/1106/b7/eab731eec2f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7258" y="188640"/>
            <a:ext cx="636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Подвижная игра «Хитрая лиса». </a:t>
            </a:r>
          </a:p>
        </p:txBody>
      </p:sp>
      <p:sp>
        <p:nvSpPr>
          <p:cNvPr id="22530" name="AutoShape 2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s0.slide-share.ru/s_image/77e48c3aad51911266ccb46d11440f5b/6ffeb378-00fe-42ef-a292-5051ed2e374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0.slide-share.ru/s_image/769f7886926934809302b2ef9117fa7f/0335c165-c6c9-4efe-bdad-3c2d829af56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1.slide-share.ru/s_slide/12ef1edf2eed89c73129c769b25ce1fe/dd1ea0f7-42c9-4756-a93c-43448199a6e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s1.slide-share.ru/s_image/8aacb8a4a0e3821e99898d992800546e/38fd052b-2b06-4b3d-aef8-cde237016d7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21016" y="1412776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w7.pngwing.com/pngs/214/579/png-transparent-snake-free-cartoon-fox-matting-watercolor-painting-cartoon-character-mam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187624" y="3172493"/>
            <a:ext cx="3497943" cy="3323045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27584" y="1772816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пражнять детей в ходьбе и беге по кругу, взявшись за руки, в беге врассыпную;</a:t>
            </a: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влезать на гимнастическую стенку; упражнять в равновесии и прыжках.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04664"/>
            <a:ext cx="1954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67544" y="1052736"/>
            <a:ext cx="83164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в колонну по одному;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и бег по кругу, взявшись за руки.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сигналу воспитателя поворот в правую и левую сторону. Основное внимание обращается на соблюдение дистанции друг от друга и форму круга. Это может быть обеспечено равномерностью и ритмичностью ходьбы и бега.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и бег врассыпную с остановкой на сигнал воспитателя.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2826" y="404664"/>
            <a:ext cx="169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</p:txBody>
      </p:sp>
      <p:pic>
        <p:nvPicPr>
          <p:cNvPr id="7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F12D07A2-EC6F-41DB-9513-601F8E7B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705750" y="4293096"/>
            <a:ext cx="2545754" cy="2418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196752"/>
            <a:ext cx="8316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п.: основная стойка, обруч в правой руке. 1 — обруч маховым движением вперед; 2 — обруч назад; 3— обруч вперед; 4 — переложить в левую руку. То же левой рукой (6—8 раз).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0"/>
            <a:ext cx="6296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обручем.</a:t>
            </a:r>
          </a:p>
        </p:txBody>
      </p:sp>
      <p:pic>
        <p:nvPicPr>
          <p:cNvPr id="15362" name="Picture 2" descr="https://ds03.infourok.ru/uploads/ex/015d/000642ec-4b9397c4/hello_html_mbb75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100000" l="2721" r="99320">
                        <a14:foregroundMark x1="15646" y1="41111" x2="15646" y2="41111"/>
                        <a14:foregroundMark x1="53741" y1="7222" x2="53741" y2="7222"/>
                        <a14:foregroundMark x1="50340" y1="11667" x2="50340" y2="11667"/>
                        <a14:foregroundMark x1="53741" y1="18889" x2="53741" y2="18889"/>
                        <a14:foregroundMark x1="46939" y1="30000" x2="46939" y2="30000"/>
                        <a14:foregroundMark x1="50340" y1="49444" x2="50340" y2="49444"/>
                        <a14:foregroundMark x1="46939" y1="60556" x2="46939" y2="60556"/>
                        <a14:foregroundMark x1="29932" y1="36667" x2="29932" y2="36667"/>
                        <a14:foregroundMark x1="34694" y1="34444" x2="34694" y2="34444"/>
                        <a14:foregroundMark x1="40816" y1="49444" x2="40816" y2="49444"/>
                        <a14:foregroundMark x1="37415" y1="62222" x2="37415" y2="62222"/>
                        <a14:foregroundMark x1="25850" y1="65556" x2="25850" y2="65556"/>
                        <a14:foregroundMark x1="14966" y1="67222" x2="14966" y2="67222"/>
                        <a14:foregroundMark x1="8163" y1="62222" x2="8163" y2="62222"/>
                        <a14:foregroundMark x1="6122" y1="55000" x2="6122" y2="55000"/>
                        <a14:foregroundMark x1="6122" y1="48333" x2="6122" y2="48333"/>
                        <a14:backgroundMark x1="38095" y1="41111" x2="38095" y2="4111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37443" y="3429000"/>
            <a:ext cx="2269113" cy="2778506"/>
          </a:xfrm>
          <a:prstGeom prst="rect">
            <a:avLst/>
          </a:prstGeom>
          <a:noFill/>
        </p:spPr>
      </p:pic>
      <p:pic>
        <p:nvPicPr>
          <p:cNvPr id="7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14F6C23C-9755-40FB-AE78-01696CBE5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0" y="3284984"/>
            <a:ext cx="2924744" cy="2778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012086"/>
            <a:ext cx="83164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п.: ноги на ширине плеч, обруч в согнутых руках у груди. 1—2 — наклониться вперед, положить обруч на пол; 3—4 выпрямиться, руки на поясе; 5—6 — наклониться, взять обруч; 7—8 — вернуться в исходное положение (6 раз).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0"/>
            <a:ext cx="6296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обручем.</a:t>
            </a:r>
          </a:p>
        </p:txBody>
      </p:sp>
      <p:pic>
        <p:nvPicPr>
          <p:cNvPr id="17410" name="Picture 2" descr="https://deti.jofo.me/data/userfiles/5019/images/1177314-img-2beaed80bdba7d470b908610cfa25f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4104456" cy="2578007"/>
          </a:xfrm>
          <a:prstGeom prst="rect">
            <a:avLst/>
          </a:prstGeom>
          <a:noFill/>
        </p:spPr>
      </p:pic>
      <p:pic>
        <p:nvPicPr>
          <p:cNvPr id="7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3A0801B7-D1F1-4E1E-B90E-5A7274F3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90760" y="4437112"/>
            <a:ext cx="2160241" cy="205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381418"/>
            <a:ext cx="8316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п.: ноги на ширине плеч, обруч внизу. 1 — поднять обруч вверх; 2 — наклониться вправо; З — выпрямиться; 4 — вернуться в исходное положение. То же влево (6 раз).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0"/>
            <a:ext cx="6296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обручем.</a:t>
            </a:r>
          </a:p>
        </p:txBody>
      </p:sp>
      <p:pic>
        <p:nvPicPr>
          <p:cNvPr id="18436" name="Picture 4" descr="https://im0-tub-ru.yandex.net/i?id=7eea4ffac66aa1409d49da7db7028c53-sr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4098" l="68980" r="99898">
                        <a14:foregroundMark x1="79592" y1="41393" x2="79592" y2="41393"/>
                      </a14:backgroundRemoval>
                    </a14:imgEffect>
                  </a14:imgLayer>
                </a14:imgProps>
              </a:ext>
            </a:extLst>
          </a:blip>
          <a:srcRect l="65571" b="43198"/>
          <a:stretch>
            <a:fillRect/>
          </a:stretch>
        </p:blipFill>
        <p:spPr bwMode="auto">
          <a:xfrm>
            <a:off x="3234866" y="3186747"/>
            <a:ext cx="2637756" cy="3250547"/>
          </a:xfrm>
          <a:prstGeom prst="rect">
            <a:avLst/>
          </a:prstGeom>
          <a:noFill/>
        </p:spPr>
      </p:pic>
      <p:pic>
        <p:nvPicPr>
          <p:cNvPr id="7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18302D84-E81C-477C-AFF7-0CD20F80E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230233" y="2885947"/>
            <a:ext cx="1913767" cy="1818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381418"/>
            <a:ext cx="8316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п.: основная стойка, обруч внизу. 1—2 — присесть, обруч вынести вперед, руки прямые; 3—4 — вернуться в исходное положение (6 раз).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0"/>
            <a:ext cx="6296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обручем.</a:t>
            </a:r>
          </a:p>
        </p:txBody>
      </p:sp>
      <p:pic>
        <p:nvPicPr>
          <p:cNvPr id="19460" name="Picture 4" descr="https://ds05.infourok.ru/uploads/ex/0fc9/00156c88-f3ad28f5/hello_html_m35fbed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12976"/>
            <a:ext cx="4464496" cy="2976331"/>
          </a:xfrm>
          <a:prstGeom prst="rect">
            <a:avLst/>
          </a:prstGeom>
          <a:noFill/>
        </p:spPr>
      </p:pic>
      <p:pic>
        <p:nvPicPr>
          <p:cNvPr id="7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90D0F43A-B696-4D61-A86C-08C1545F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401170" y="4701141"/>
            <a:ext cx="1939371" cy="1842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566084"/>
            <a:ext cx="8316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п.: стоя перед обручем, обруч на полу. Прыжки в обруч и из обруча под счет воспитателя (16—20 раз).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0"/>
            <a:ext cx="6296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обручем.</a:t>
            </a:r>
          </a:p>
        </p:txBody>
      </p:sp>
      <p:pic>
        <p:nvPicPr>
          <p:cNvPr id="20482" name="Picture 2" descr="https://infodz.com.ua/ext/image/statti/deti/zaryadka_s_obruchem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96" l="2880" r="100000">
                        <a14:foregroundMark x1="21990" y1="8070" x2="21990" y2="8070"/>
                        <a14:foregroundMark x1="24346" y1="16491" x2="24346" y2="16491"/>
                        <a14:foregroundMark x1="18848" y1="14737" x2="18848" y2="14737"/>
                        <a14:foregroundMark x1="72513" y1="10526" x2="72513" y2="10526"/>
                        <a14:foregroundMark x1="22251" y1="24561" x2="22251" y2="24561"/>
                        <a14:foregroundMark x1="12042" y1="37193" x2="12042" y2="37193"/>
                        <a14:foregroundMark x1="16754" y1="46316" x2="16754" y2="46316"/>
                        <a14:foregroundMark x1="21990" y1="55088" x2="21990" y2="55088"/>
                        <a14:foregroundMark x1="19634" y1="65263" x2="19634" y2="65263"/>
                        <a14:foregroundMark x1="24346" y1="54386" x2="24346" y2="54386"/>
                        <a14:foregroundMark x1="29581" y1="36842" x2="29581" y2="36842"/>
                        <a14:foregroundMark x1="59948" y1="46316" x2="59948" y2="46316"/>
                        <a14:foregroundMark x1="64921" y1="37193" x2="64921" y2="37193"/>
                        <a14:foregroundMark x1="73822" y1="25965" x2="73822" y2="25965"/>
                        <a14:foregroundMark x1="74084" y1="13333" x2="74084" y2="13333"/>
                        <a14:foregroundMark x1="73298" y1="20351" x2="73298" y2="20351"/>
                        <a14:foregroundMark x1="67016" y1="14737" x2="67016" y2="14737"/>
                        <a14:foregroundMark x1="80628" y1="21754" x2="80628" y2="21754"/>
                        <a14:foregroundMark x1="89267" y1="6667" x2="89267" y2="6667"/>
                        <a14:foregroundMark x1="85340" y1="19649" x2="85340" y2="19649"/>
                        <a14:foregroundMark x1="79319" y1="26667" x2="79319" y2="26667"/>
                        <a14:foregroundMark x1="63089" y1="52281" x2="63089" y2="52281"/>
                        <a14:foregroundMark x1="64921" y1="59649" x2="64921" y2="59649"/>
                        <a14:foregroundMark x1="60209" y1="66316" x2="60209" y2="66316"/>
                        <a14:foregroundMark x1="56283" y1="72632" x2="56283" y2="72632"/>
                        <a14:foregroundMark x1="66492" y1="69474" x2="66492" y2="69474"/>
                        <a14:foregroundMark x1="63089" y1="72982" x2="63089" y2="72982"/>
                        <a14:foregroundMark x1="62565" y1="80702" x2="62565" y2="80702"/>
                        <a14:foregroundMark x1="18848" y1="85263" x2="18848" y2="85263"/>
                        <a14:foregroundMark x1="19895" y1="89825" x2="19895" y2="89825"/>
                        <a14:foregroundMark x1="18063" y1="76842" x2="18063" y2="76842"/>
                        <a14:foregroundMark x1="22775" y1="71579" x2="22775" y2="71579"/>
                        <a14:foregroundMark x1="21990" y1="82105" x2="21990" y2="82105"/>
                        <a14:foregroundMark x1="37958" y1="80000" x2="37958" y2="80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3903" y="3227778"/>
            <a:ext cx="4574654" cy="3413028"/>
          </a:xfrm>
          <a:prstGeom prst="rect">
            <a:avLst/>
          </a:prstGeom>
          <a:noFill/>
        </p:spPr>
      </p:pic>
      <p:pic>
        <p:nvPicPr>
          <p:cNvPr id="7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0F84F164-BAFB-46EB-89E6-6822FA5D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0" y="3399741"/>
            <a:ext cx="1631664" cy="155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t3.ggpht.com/a/AATXAJxcVkpfCjbQ1fzxUl5AjHMkmkVnqjhYlug4ozsDjg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196752"/>
            <a:ext cx="8316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п.: основная стойка, обруч хватом с боков обеими руками. 1—2 — поднять обруч вверх, отставить правую ногу назад на носок; 3—4 — вернуться в исходное положение (6—7 раз).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0"/>
            <a:ext cx="6296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обручем.</a:t>
            </a:r>
          </a:p>
        </p:txBody>
      </p:sp>
      <p:pic>
        <p:nvPicPr>
          <p:cNvPr id="21506" name="Picture 2" descr="https://fhd.videouroki.net/5/6/4/56402b49bfb624329dd35091ba89be4706603415/gimnastika-eliemienty-akrobatiki-kuvyrok-vpieriod-stoika-na-lopatkakh-most-iz-po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41" l="9434" r="96226">
                        <a14:foregroundMark x1="32075" y1="30488" x2="32075" y2="30488"/>
                        <a14:foregroundMark x1="83019" y1="39024" x2="83019" y2="39024"/>
                        <a14:foregroundMark x1="75472" y1="76829" x2="75472" y2="76829"/>
                        <a14:foregroundMark x1="62264" y1="81707" x2="62264" y2="81707"/>
                        <a14:foregroundMark x1="66038" y1="28049" x2="66038" y2="28049"/>
                        <a14:foregroundMark x1="49057" y1="17073" x2="49057" y2="17073"/>
                        <a14:foregroundMark x1="39623" y1="7317" x2="39623" y2="7317"/>
                        <a14:foregroundMark x1="56604" y1="86585" x2="56604" y2="86585"/>
                        <a14:backgroundMark x1="84906" y1="4878" x2="84906" y2="4878"/>
                        <a14:backgroundMark x1="62264" y1="90244" x2="62264" y2="9024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63888" y="3070103"/>
            <a:ext cx="2448272" cy="3787897"/>
          </a:xfrm>
          <a:prstGeom prst="rect">
            <a:avLst/>
          </a:prstGeom>
          <a:noFill/>
        </p:spPr>
      </p:pic>
      <p:pic>
        <p:nvPicPr>
          <p:cNvPr id="7" name="Picture 4" descr="https://w7.pngwing.com/pngs/214/579/png-transparent-snake-free-cartoon-fox-matting-watercolor-painting-cartoon-character-mammal.png">
            <a:extLst>
              <a:ext uri="{FF2B5EF4-FFF2-40B4-BE49-F238E27FC236}">
                <a16:creationId xmlns:a16="http://schemas.microsoft.com/office/drawing/2014/main" id="{E54C26BE-1FA0-4C95-821B-0762F5F3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100000" l="10000" r="90000">
                        <a14:foregroundMark x1="51413" y1="43021" x2="51413" y2="43021"/>
                        <a14:foregroundMark x1="54239" y1="57437" x2="54239" y2="57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615393"/>
            <a:ext cx="2201799" cy="2091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631</Words>
  <Application>Microsoft Office PowerPoint</Application>
  <PresentationFormat>Экран (4:3)</PresentationFormat>
  <Paragraphs>43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вася</cp:lastModifiedBy>
  <cp:revision>22</cp:revision>
  <dcterms:created xsi:type="dcterms:W3CDTF">2020-12-18T03:10:56Z</dcterms:created>
  <dcterms:modified xsi:type="dcterms:W3CDTF">2020-12-19T03:08:31Z</dcterms:modified>
</cp:coreProperties>
</file>