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zen_doc/3533963/pub_5ef9c857ed788f52d046f97a_5ef9cb7587c190448ae84cb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73325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1481633"/>
            <a:ext cx="356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«Жмурки»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Ползание на четвереньках между предметами, не задевая 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736" y="332656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3554" name="Picture 2" descr="https://iknigi.net/books_files/online_html/70576/i_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94" r="10444"/>
          <a:stretch>
            <a:fillRect/>
          </a:stretch>
        </p:blipFill>
        <p:spPr bwMode="auto">
          <a:xfrm>
            <a:off x="-324544" y="4437112"/>
            <a:ext cx="4094494" cy="2240285"/>
          </a:xfrm>
          <a:prstGeom prst="rect">
            <a:avLst/>
          </a:prstGeom>
          <a:noFill/>
        </p:spPr>
      </p:pic>
      <p:pic>
        <p:nvPicPr>
          <p:cNvPr id="23556" name="Picture 4" descr="https://xn----9sbvaoaphcjmjq.xn--p1ai/image/catalog/FQt2buRHilrjs4h5F52E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949280"/>
            <a:ext cx="709936" cy="709936"/>
          </a:xfrm>
          <a:prstGeom prst="rect">
            <a:avLst/>
          </a:prstGeom>
          <a:noFill/>
        </p:spPr>
      </p:pic>
      <p:pic>
        <p:nvPicPr>
          <p:cNvPr id="8" name="Picture 4" descr="https://xn----9sbvaoaphcjmjq.xn--p1ai/image/catalog/FQt2buRHilrjs4h5F52E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949280"/>
            <a:ext cx="709936" cy="709936"/>
          </a:xfrm>
          <a:prstGeom prst="rect">
            <a:avLst/>
          </a:prstGeom>
          <a:noFill/>
        </p:spPr>
      </p:pic>
      <p:pic>
        <p:nvPicPr>
          <p:cNvPr id="9" name="Picture 4" descr="https://xn----9sbvaoaphcjmjq.xn--p1ai/image/catalog/FQt2buRHilrjs4h5F52E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949280"/>
            <a:ext cx="709936" cy="709936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4283968" y="602128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156176" y="5805264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12360" y="5949280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Ходьба по гимнастической скамейке с хлопками перед собой и за спиной на каждый шаг.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736" y="332656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4580" name="Picture 4" descr="https://malchishki-i-devchonki.ru/images/media/res/3/0/0/3/4/30034.pdfwdc.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219" b="97151" l="8226" r="72742">
                        <a14:foregroundMark x1="30161" y1="76353" x2="30161" y2="76353"/>
                        <a14:foregroundMark x1="50968" y1="77208" x2="50968" y2="77208"/>
                        <a14:foregroundMark x1="55484" y1="82051" x2="55484" y2="82051"/>
                        <a14:foregroundMark x1="64839" y1="84330" x2="64839" y2="84330"/>
                        <a14:backgroundMark x1="36452" y1="75499" x2="36452" y2="75499"/>
                        <a14:backgroundMark x1="44839" y1="76353" x2="44839" y2="76353"/>
                        <a14:backgroundMark x1="66129" y1="77208" x2="66129" y2="77208"/>
                      </a14:backgroundRemoval>
                    </a14:imgEffect>
                  </a14:imgLayer>
                </a14:imgProps>
              </a:ext>
            </a:extLst>
          </a:blip>
          <a:srcRect l="10974" t="73230" r="26840"/>
          <a:stretch>
            <a:fillRect/>
          </a:stretch>
        </p:blipFill>
        <p:spPr bwMode="auto">
          <a:xfrm>
            <a:off x="1259632" y="5561856"/>
            <a:ext cx="5318384" cy="1296144"/>
          </a:xfrm>
          <a:prstGeom prst="rect">
            <a:avLst/>
          </a:prstGeom>
          <a:noFill/>
        </p:spPr>
      </p:pic>
      <p:pic>
        <p:nvPicPr>
          <p:cNvPr id="14" name="Picture 2" descr="https://konspekta.net/lektsianew/baza6/595089996989.files/image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495" l="9396" r="95973">
                        <a14:foregroundMark x1="38255" y1="16216" x2="38255" y2="16216"/>
                        <a14:foregroundMark x1="38255" y1="11712" x2="38255" y2="11712"/>
                        <a14:foregroundMark x1="38926" y1="28829" x2="38926" y2="28829"/>
                        <a14:foregroundMark x1="33557" y1="28829" x2="33557" y2="28829"/>
                        <a14:foregroundMark x1="26846" y1="40541" x2="26846" y2="40541"/>
                        <a14:foregroundMark x1="24832" y1="48649" x2="24832" y2="48649"/>
                        <a14:foregroundMark x1="30201" y1="59459" x2="30201" y2="59459"/>
                        <a14:foregroundMark x1="38255" y1="63063" x2="38255" y2="63063"/>
                        <a14:foregroundMark x1="42953" y1="89189" x2="42953" y2="89189"/>
                        <a14:foregroundMark x1="17450" y1="87387" x2="17450" y2="87387"/>
                        <a14:foregroundMark x1="65101" y1="63063" x2="65101" y2="63063"/>
                        <a14:foregroundMark x1="72483" y1="63063" x2="72483" y2="63063"/>
                        <a14:foregroundMark x1="70470" y1="45946" x2="70470" y2="45946"/>
                        <a14:foregroundMark x1="69128" y1="36937" x2="69128" y2="36937"/>
                        <a14:foregroundMark x1="70470" y1="25225" x2="70470" y2="25225"/>
                        <a14:foregroundMark x1="70470" y1="12613" x2="70470" y2="12613"/>
                        <a14:foregroundMark x1="42953" y1="9910" x2="42953" y2="9910"/>
                        <a14:foregroundMark x1="57047" y1="76577" x2="57047" y2="76577"/>
                        <a14:foregroundMark x1="55034" y1="83784" x2="55034" y2="83784"/>
                        <a14:foregroundMark x1="80537" y1="90090" x2="80537" y2="90090"/>
                        <a14:foregroundMark x1="57047" y1="90991" x2="57047" y2="90991"/>
                        <a14:foregroundMark x1="89933" y1="17117" x2="89933" y2="171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4304498" cy="320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Прыжки из обруча в обруч, без паузы, используя взмах рук.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736" y="332656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5602" name="Picture 2" descr="https://ds04.infourok.ru/uploads/ex/0799/0009b810-8bd113f4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4320480" cy="3583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entr-sport48.ru/assets/images/resources/4201/k-enk5gn-3i.jpg"/>
          <p:cNvPicPr>
            <a:picLocks noChangeAspect="1" noChangeArrowheads="1"/>
          </p:cNvPicPr>
          <p:nvPr/>
        </p:nvPicPr>
        <p:blipFill>
          <a:blip r:embed="rId2" cstate="print"/>
          <a:srcRect t="16725"/>
          <a:stretch>
            <a:fillRect/>
          </a:stretch>
        </p:blipFill>
        <p:spPr bwMode="auto">
          <a:xfrm>
            <a:off x="4552706" y="1340768"/>
            <a:ext cx="4290641" cy="4437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 стоишь?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дворе.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ты пьешь?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Квас.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Ищи три года нас!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все игроки разбегаются в разные стороны.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дразнить»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водящего, подавая ему разные сигналы о своем местонахождении. Можно звонить в колокольчик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хопать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ладоши. Во избежание травматизма необходимо обязательно предупреждать водящего о препятствиях или острых углах.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водящий поймал кого-нибудь, 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наощупь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пытается определить имя попавшегося. Если это удается, пойманный становится водящим. Если нет, то игра продолжается.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9C615-35D6-4CC6-A262-EFCA34D9DC7C}"/>
              </a:ext>
            </a:extLst>
          </p:cNvPr>
          <p:cNvSpPr txBox="1"/>
          <p:nvPr/>
        </p:nvSpPr>
        <p:spPr>
          <a:xfrm>
            <a:off x="1475656" y="128826"/>
            <a:ext cx="6499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«Жмурки»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упражнять в ходьбе в колонне по одному с выполнением задания на внимание, в ползании на четвереньках между предметами;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повторить упражнения на равновесие и прыжки.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260648"/>
            <a:ext cx="1631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построение в шеренгу, проверка осанки, равнения.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одному, на сигнал педагога «Стоп!» остановиться, выполнить поворот кругом и продолжить ходьбу.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ходьба и бег врассыпную с нахождением своего места в колонне (в чередовании).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мяч внизу. I — мяч на грудь, согнув локти; 2 — мяч вверх, поднимаясь на носки, руки прямые; 3 — мяч на грудь; 4 — исходное положение (6—7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828" l="0" r="93662">
                        <a14:foregroundMark x1="16901" y1="24138" x2="16901" y2="24138"/>
                        <a14:foregroundMark x1="16901" y1="37069" x2="16901" y2="37069"/>
                        <a14:foregroundMark x1="18310" y1="50862" x2="18310" y2="50862"/>
                        <a14:foregroundMark x1="16901" y1="62069" x2="16901" y2="62069"/>
                        <a14:foregroundMark x1="22535" y1="59483" x2="22535" y2="59483"/>
                        <a14:foregroundMark x1="17606" y1="56897" x2="17606" y2="56897"/>
                        <a14:foregroundMark x1="13380" y1="46552" x2="13380" y2="46552"/>
                        <a14:foregroundMark x1="12676" y1="21552" x2="12676" y2="21552"/>
                        <a14:foregroundMark x1="18310" y1="19828" x2="18310" y2="19828"/>
                        <a14:foregroundMark x1="14789" y1="75000" x2="14789" y2="75000"/>
                        <a14:foregroundMark x1="16901" y1="81897" x2="16901" y2="81897"/>
                        <a14:foregroundMark x1="38028" y1="20690" x2="38028" y2="20690"/>
                        <a14:foregroundMark x1="42958" y1="35345" x2="42958" y2="35345"/>
                        <a14:foregroundMark x1="35211" y1="40517" x2="35211" y2="40517"/>
                        <a14:foregroundMark x1="35915" y1="52586" x2="35915" y2="52586"/>
                        <a14:foregroundMark x1="38732" y1="62069" x2="38732" y2="62069"/>
                        <a14:foregroundMark x1="35211" y1="70690" x2="35211" y2="74138"/>
                        <a14:foregroundMark x1="35211" y1="79310" x2="35211" y2="79310"/>
                        <a14:foregroundMark x1="35211" y1="87931" x2="35211" y2="87931"/>
                        <a14:foregroundMark x1="32394" y1="25862" x2="32394" y2="25862"/>
                        <a14:foregroundMark x1="59859" y1="8621" x2="59859" y2="8621"/>
                        <a14:foregroundMark x1="56338" y1="17241" x2="56338" y2="17241"/>
                        <a14:foregroundMark x1="57746" y1="39655" x2="57746" y2="39655"/>
                        <a14:foregroundMark x1="62676" y1="19828" x2="62676" y2="19828"/>
                        <a14:foregroundMark x1="61268" y1="54310" x2="61268" y2="54310"/>
                        <a14:foregroundMark x1="60563" y1="62931" x2="60563" y2="62931"/>
                        <a14:foregroundMark x1="58451" y1="74138" x2="58451" y2="74138"/>
                        <a14:foregroundMark x1="57746" y1="86207" x2="57746" y2="86207"/>
                        <a14:foregroundMark x1="76761" y1="88793" x2="76761" y2="88793"/>
                        <a14:foregroundMark x1="77465" y1="75000" x2="77465" y2="75000"/>
                        <a14:foregroundMark x1="75352" y1="65517" x2="75352" y2="65517"/>
                        <a14:foregroundMark x1="75352" y1="38793" x2="75352" y2="38793"/>
                        <a14:foregroundMark x1="78873" y1="23276" x2="78873" y2="232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407612"/>
            <a:ext cx="3747435" cy="306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мяч вниз. I — мяч вверх;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—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наклон вперед, коснуться правого (левого носка); 3 — выпрямиться, мяч вверх; 4 — исходное положение (6—8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onspekta.net/lektsianew/baza6/595089996989.files/image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97744" l="2632" r="67544">
                        <a14:foregroundMark x1="13158" y1="12782" x2="13158" y2="12782"/>
                        <a14:foregroundMark x1="13158" y1="36842" x2="13158" y2="36842"/>
                        <a14:foregroundMark x1="14035" y1="57895" x2="14035" y2="57895"/>
                        <a14:foregroundMark x1="11404" y1="64662" x2="11404" y2="64662"/>
                        <a14:foregroundMark x1="17544" y1="66917" x2="17544" y2="66917"/>
                        <a14:foregroundMark x1="19298" y1="78195" x2="19298" y2="78195"/>
                        <a14:foregroundMark x1="21053" y1="88722" x2="21053" y2="88722"/>
                        <a14:foregroundMark x1="8772" y1="86466" x2="8772" y2="86466"/>
                        <a14:foregroundMark x1="8772" y1="79699" x2="8772" y2="79699"/>
                        <a14:foregroundMark x1="57018" y1="90226" x2="57018" y2="90226"/>
                        <a14:foregroundMark x1="8772" y1="90226" x2="8772" y2="90226"/>
                        <a14:backgroundMark x1="14035" y1="85714" x2="14035" y2="85714"/>
                      </a14:backgroundRemoval>
                    </a14:imgEffect>
                  </a14:imgLayer>
                </a14:imgProps>
              </a:ext>
            </a:extLst>
          </a:blip>
          <a:srcRect r="25186"/>
          <a:stretch>
            <a:fillRect/>
          </a:stretch>
        </p:blipFill>
        <p:spPr bwMode="auto">
          <a:xfrm>
            <a:off x="2123728" y="2934174"/>
            <a:ext cx="2243224" cy="349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И. п. — стойка на коленях, мяч перед собой в обеих руках. 1—4 — поворот туловища вправо (влево), перебирая мяч руками и прокатывая его вокруг туловища (3 раза в каждую сторону).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.radikal.ru/a41/2004/16/7887f4633c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497584"/>
            <a:ext cx="6934189" cy="336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И. п. — основная стойка, мяч вниз. 1 —2 — присед, мяч вперед; 3—4 —вернуться в исходное положение (6—8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4.infourok.ru/uploads/ex/0c82/0014f411-51cf3a24/hello_html_613be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56" b="91944" l="37604" r="64688">
                        <a14:foregroundMark x1="41042" y1="64722" x2="41042" y2="64722"/>
                        <a14:foregroundMark x1="48125" y1="67083" x2="48125" y2="67083"/>
                        <a14:foregroundMark x1="41250" y1="79028" x2="41250" y2="79028"/>
                        <a14:foregroundMark x1="40521" y1="76250" x2="40521" y2="76250"/>
                        <a14:foregroundMark x1="40833" y1="81667" x2="40833" y2="81667"/>
                        <a14:foregroundMark x1="40208" y1="89028" x2="40208" y2="89028"/>
                        <a14:foregroundMark x1="53958" y1="84722" x2="53958" y2="84722"/>
                        <a14:foregroundMark x1="52708" y1="83750" x2="52708" y2="83750"/>
                        <a14:foregroundMark x1="50521" y1="83750" x2="50521" y2="83750"/>
                        <a14:foregroundMark x1="53542" y1="77222" x2="53542" y2="77222"/>
                        <a14:foregroundMark x1="53750" y1="73750" x2="53750" y2="73750"/>
                        <a14:foregroundMark x1="60000" y1="79722" x2="60000" y2="79722"/>
                        <a14:foregroundMark x1="52083" y1="88194" x2="52083" y2="88194"/>
                        <a14:foregroundMark x1="53958" y1="74028" x2="53958" y2="74028"/>
                        <a14:foregroundMark x1="53958" y1="75278" x2="53958" y2="75278"/>
                        <a14:foregroundMark x1="52917" y1="75000" x2="52917" y2="75000"/>
                        <a14:foregroundMark x1="53021" y1="72917" x2="53021" y2="72917"/>
                        <a14:foregroundMark x1="54271" y1="73056" x2="54271" y2="73056"/>
                        <a14:foregroundMark x1="43229" y1="68056" x2="43229" y2="68056"/>
                      </a14:backgroundRemoval>
                    </a14:imgEffect>
                  </a14:imgLayer>
                </a14:imgProps>
              </a:ext>
            </a:extLst>
          </a:blip>
          <a:srcRect l="34250" t="54200" r="31888" b="6951"/>
          <a:stretch>
            <a:fillRect/>
          </a:stretch>
        </p:blipFill>
        <p:spPr bwMode="auto">
          <a:xfrm>
            <a:off x="1206454" y="3215667"/>
            <a:ext cx="3851455" cy="3314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И.п. — стойка ноги на ширине плеч, мяч вниз. 1—2 — наклон вправо (влево) медленным движением; 3—4 — исходное положение.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s1.studylib.ru/store/data/000571999_1-3a8cbc12f7f6c2482185393c0b8c455d.png"/>
          <p:cNvPicPr>
            <a:picLocks noChangeAspect="1" noChangeArrowheads="1"/>
          </p:cNvPicPr>
          <p:nvPr/>
        </p:nvPicPr>
        <p:blipFill>
          <a:blip r:embed="rId3" cstate="print"/>
          <a:srcRect l="73358" t="32219" r="9281" b="53791"/>
          <a:stretch>
            <a:fillRect/>
          </a:stretch>
        </p:blipFill>
        <p:spPr bwMode="auto">
          <a:xfrm>
            <a:off x="1115616" y="3068960"/>
            <a:ext cx="3024336" cy="34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ot.info/uploads/posts/2020-01/1579270155_35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И. п. — основная стойка, мяч на полу. Прыжки вокруг мяча вправо и влево (3—4 раза).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мячом (большой диаметр)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1.studylib.ru/store/data/000571999_1-3a8cbc12f7f6c2482185393c0b8c455d.png"/>
          <p:cNvPicPr>
            <a:picLocks noChangeAspect="1" noChangeArrowheads="1"/>
          </p:cNvPicPr>
          <p:nvPr/>
        </p:nvPicPr>
        <p:blipFill>
          <a:blip r:embed="rId3" cstate="print"/>
          <a:srcRect l="75540" t="60930" r="8949" b="25343"/>
          <a:stretch>
            <a:fillRect/>
          </a:stretch>
        </p:blipFill>
        <p:spPr bwMode="auto">
          <a:xfrm>
            <a:off x="1619672" y="3284984"/>
            <a:ext cx="247707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540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20</cp:revision>
  <dcterms:created xsi:type="dcterms:W3CDTF">2021-02-18T09:03:49Z</dcterms:created>
  <dcterms:modified xsi:type="dcterms:W3CDTF">2021-02-19T05:04:37Z</dcterms:modified>
</cp:coreProperties>
</file>