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65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4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22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23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95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85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36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3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2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81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20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4F0D3-A8C9-4D7F-A220-49AF0F5FF80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43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257" y="0"/>
            <a:ext cx="1245325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086" y="1435341"/>
            <a:ext cx="7935686" cy="18302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Физкультурное занятие </a:t>
            </a:r>
            <a:br>
              <a:rPr lang="ru-RU" sz="4000" b="1" dirty="0"/>
            </a:br>
            <a:r>
              <a:rPr lang="ru-RU" sz="4000" b="1" dirty="0"/>
              <a:t>для детей средних групп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5157" y="2866674"/>
            <a:ext cx="4615543" cy="199684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dirty="0">
              <a:latin typeface="+mj-lt"/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+mj-lt"/>
              </a:rPr>
              <a:t>«</a:t>
            </a:r>
            <a:r>
              <a:rPr lang="ru-RU" sz="6000" b="1" dirty="0" smtClean="0">
                <a:solidFill>
                  <a:srgbClr val="002060"/>
                </a:solidFill>
                <a:latin typeface="+mj-lt"/>
              </a:rPr>
              <a:t>Морошка; Пчелка</a:t>
            </a:r>
            <a:r>
              <a:rPr lang="ru-RU" sz="4800" b="1" dirty="0" smtClean="0">
                <a:solidFill>
                  <a:srgbClr val="002060"/>
                </a:solidFill>
                <a:latin typeface="+mj-lt"/>
              </a:rPr>
              <a:t>»</a:t>
            </a:r>
            <a:endParaRPr lang="ru-RU" sz="4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DD2854-7AC2-4DAE-9538-1F08FF131126}"/>
              </a:ext>
            </a:extLst>
          </p:cNvPr>
          <p:cNvSpPr txBox="1"/>
          <p:nvPr/>
        </p:nvSpPr>
        <p:spPr>
          <a:xfrm>
            <a:off x="2665157" y="5584427"/>
            <a:ext cx="6275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Инструктор по физическому воспитанию</a:t>
            </a:r>
          </a:p>
          <a:p>
            <a:r>
              <a:rPr lang="ru-RU" sz="2400" dirty="0" err="1"/>
              <a:t>Аншаков</a:t>
            </a:r>
            <a:r>
              <a:rPr lang="ru-RU" sz="2400" dirty="0"/>
              <a:t> В.А.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0F52B7-6E4A-4F53-AE87-9CA0B0CCBC05}"/>
              </a:ext>
            </a:extLst>
          </p:cNvPr>
          <p:cNvSpPr txBox="1"/>
          <p:nvPr/>
        </p:nvSpPr>
        <p:spPr>
          <a:xfrm>
            <a:off x="2665157" y="699922"/>
            <a:ext cx="4178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детский сад «Оленёнок»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96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4761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Подвижная игра </a:t>
            </a:r>
            <a:r>
              <a:rPr lang="ru-RU" dirty="0" smtClean="0"/>
              <a:t>«»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D6A5EF-AA75-4BFC-A7A7-D9D9568DD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145"/>
            <a:ext cx="12192000" cy="678673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E3C5F-EE58-4575-A0C6-69935ECCE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717" y="974554"/>
            <a:ext cx="6935372" cy="1325563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Задачи: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-упражнять детей в ходьбе и беге с остановкой по сигналу воспитателя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 ползании на животе по гимнастической скамейке развивать силу и ловкость.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повторить задание на сохранение устойчивости равновесия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8D0A3C-B97A-4AED-AF41-78C93AAE0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126" y="2491971"/>
            <a:ext cx="7877908" cy="3920955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b="1" dirty="0">
                <a:latin typeface="+mj-lt"/>
              </a:rPr>
              <a:t> </a:t>
            </a:r>
            <a:r>
              <a:rPr lang="ru-RU" sz="2600" b="1" dirty="0">
                <a:latin typeface="+mj-lt"/>
              </a:rPr>
              <a:t>          Ход проведения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и бег в колоне по одному;  ходьба и бег в рассыпную -  по сигналу воспитателя остановиться и принять какую- либо позу (повторить 2-3 раза)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/ОРУ/.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 /ОВД/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50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2500" dirty="0">
              <a:latin typeface="+mj-lt"/>
            </a:endParaRPr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9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4872" y="289354"/>
            <a:ext cx="542509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ОРУ </a:t>
            </a:r>
            <a:r>
              <a:rPr lang="ru-RU" sz="4000" b="1" dirty="0" smtClean="0">
                <a:solidFill>
                  <a:srgbClr val="002060"/>
                </a:solidFill>
              </a:rPr>
              <a:t>с флажками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973" y="1721707"/>
            <a:ext cx="9046029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1.И.п- стойка ноги на ширине ступни, флажки вниз. Флажки вверх,  опустить, вернуться в исходное положение (5-6раз)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A60574-7BFA-4D1C-B683-E95AE58B3BF2}"/>
              </a:ext>
            </a:extLst>
          </p:cNvPr>
          <p:cNvSpPr txBox="1"/>
          <p:nvPr/>
        </p:nvSpPr>
        <p:spPr>
          <a:xfrm>
            <a:off x="518780" y="1198487"/>
            <a:ext cx="64254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793" y="2923722"/>
            <a:ext cx="52959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7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1009"/>
            <a:ext cx="10515600" cy="649679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5249" y="1825625"/>
            <a:ext cx="87735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2.И.п- стойка ноги на ширине плеч, флажки у плеч. Поворот право (лево), отвести правую руку в сторону с флажком в сторону, вернуться в исходное положение (по 3 раза в каждую сторону)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024" y="3429000"/>
            <a:ext cx="53340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226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779" y="1825626"/>
            <a:ext cx="89529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3.И.п- стойка ноги на ширине плеч, флажки за спиной. Поднять флажки в стороны; наклониться вперед и помахать флажками вправо и влево. Выпрямиться, вернуться в исходное положение (4-5раз)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2126" t="48379"/>
          <a:stretch/>
        </p:blipFill>
        <p:spPr>
          <a:xfrm>
            <a:off x="2699658" y="3193144"/>
            <a:ext cx="5326742" cy="290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8337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5380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4.И.п-стойка ноги на ширине ступни, флажки вниз. Присесть флажки вынести вперед; подняться. Вернуться в исходное положение(4-5раз)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159" y="3231030"/>
            <a:ext cx="3670110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234" y="1825625"/>
            <a:ext cx="8941023" cy="1773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5.И.п-ноги слегка расставлены, флажки вниз. Прыжки на двух ногах на месте в чередование с ходьбой на месте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356" y="2712584"/>
            <a:ext cx="3286029" cy="34018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3629" y="3002756"/>
            <a:ext cx="38100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4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500062"/>
            <a:ext cx="8349343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349343" cy="43513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Равновесие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ходьба по гимнастической скамейке боком приставным шагом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656" y="3092677"/>
            <a:ext cx="6425741" cy="308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606" y="551543"/>
            <a:ext cx="7870371" cy="885371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Ползание по гимнастической скамейке на животе, подтягиваясь двумя руками, хват рук с боков скамейки. (2-3 раз)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346" y="2969302"/>
            <a:ext cx="4572396" cy="2365453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38200" y="2119086"/>
            <a:ext cx="7652657" cy="405787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73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269</Words>
  <Application>Microsoft Office PowerPoint</Application>
  <PresentationFormat>Широкоэкранный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Физкультурное занятие  для детей средних групп</vt:lpstr>
      <vt:lpstr>              Задачи: -упражнять детей в ходьбе и беге с остановкой по сигналу воспитателя -в ползании на животе по гимнастической скамейке развивать силу и ловкость. - повторить задание на сохранение устойчивости равновесия </vt:lpstr>
      <vt:lpstr>ОРУ с флажками</vt:lpstr>
      <vt:lpstr>Упражнение №2</vt:lpstr>
      <vt:lpstr>Упражнение №3</vt:lpstr>
      <vt:lpstr>Упражнение №4</vt:lpstr>
      <vt:lpstr>Упражнение №5</vt:lpstr>
      <vt:lpstr>Основные виды движения</vt:lpstr>
      <vt:lpstr>2. Ползание по гимнастической скамейке на животе, подтягиваясь двумя руками, хват рук с боков скамейки. (2-3 раз) </vt:lpstr>
      <vt:lpstr>Подвижная игра «»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anshakov9797@mail.ru</dc:creator>
  <cp:lastModifiedBy>anshakov9797@mail.ru</cp:lastModifiedBy>
  <cp:revision>24</cp:revision>
  <dcterms:created xsi:type="dcterms:W3CDTF">2020-10-13T06:09:41Z</dcterms:created>
  <dcterms:modified xsi:type="dcterms:W3CDTF">2021-03-29T06:22:16Z</dcterms:modified>
</cp:coreProperties>
</file>