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7" r:id="rId8"/>
    <p:sldId id="268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9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5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2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9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1213-4923-4985-B93D-BC50A724EF79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908" y="515109"/>
            <a:ext cx="9144000" cy="50799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«Оленёнок»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529" y="1538514"/>
            <a:ext cx="9144000" cy="5138057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для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</a:t>
            </a:r>
          </a:p>
          <a:p>
            <a:endParaRPr lang="ru-RU" sz="4000" dirty="0"/>
          </a:p>
          <a:p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«Капельки»</a:t>
            </a:r>
          </a:p>
          <a:p>
            <a:endParaRPr lang="ru-RU" sz="4000" dirty="0"/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 по физическому воспитанию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Аншаков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В.А.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0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6858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Ходьба по гимнастической скамейке,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середине перешагнуть через предмет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пройти дальше.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Сойти со скамейки, не спрыгивая.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2032"/>
          <a:stretch/>
        </p:blipFill>
        <p:spPr>
          <a:xfrm>
            <a:off x="2505639" y="2811315"/>
            <a:ext cx="3917043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2750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Прыжки на двух ногах через препятствие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(мат) высотой 20см, с трех шагов (4-5 раз)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6814" y="2464446"/>
            <a:ext cx="6226629" cy="38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320" y="500061"/>
            <a:ext cx="10515600" cy="2928939"/>
          </a:xfrm>
        </p:spPr>
        <p:txBody>
          <a:bodyPr>
            <a:norm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962" y="1019136"/>
            <a:ext cx="7605263" cy="503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24758" cy="6974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528" y="152662"/>
            <a:ext cx="9782629" cy="11799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в ходьбе прямо; повторить лазанье в обруч; упражнять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равновесии и прыжках.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775" y="1485224"/>
            <a:ext cx="9681029" cy="4717143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проведения.</a:t>
            </a: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Построение в шеренгу, проверка равнения и осанки. 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в колоны по два (пары). Ходьба в колене по два, на команду 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воспитателя: «Поворот!»- дети поворачиваются через левое плече и 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продолжают ходьбу. Бег врассыпную; ходьба и бег в колоне по одному.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265922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19" y="278904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обручем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967" y="1644970"/>
            <a:ext cx="10515600" cy="50323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Основная стойка обруч в низ, хват рук с боков.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обруч в перед; 2- обруч вверх, вертикально;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3-обруч в перед ; 4- вернутся в исходное положение. 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866" y="3012147"/>
            <a:ext cx="5265715" cy="37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669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06" y="595086"/>
            <a:ext cx="10515600" cy="109560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стойка ноги на ширине плеч, обруч в низ,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хват рук с боков.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поворот туловища право, руки прямые, 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вернутся в исходное положение. Тоже влево (6раз).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7003" y="2482721"/>
            <a:ext cx="52387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3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25" y="688682"/>
            <a:ext cx="10515600" cy="159028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стойка ноги врозь, обруч в согнутых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руках перед грудью.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поднять обруч вверх; 2- наклон право, руки прямые;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выпрямиться; 4- вернуться в исходное положение.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Тоже лево(8раз).</a:t>
            </a:r>
          </a:p>
        </p:txBody>
      </p:sp>
      <p:pic>
        <p:nvPicPr>
          <p:cNvPr id="1026" name="Picture 2" descr="https://iknigi.net/books_files/online_html/70733/i_01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538" y="2803713"/>
            <a:ext cx="8770257" cy="29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1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101" y="1224555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стойка в обруче, обруч на полу, руки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поясе.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присесть, взять обруч с боков; 2- выпрямиться,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обруч у пояса, руки согнуты;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присесть, положить обруч;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выпрямиться, вернуться в исходное положение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(5-6раз).</a:t>
            </a:r>
          </a:p>
        </p:txBody>
      </p:sp>
      <p:pic>
        <p:nvPicPr>
          <p:cNvPr id="1026" name="Picture 2" descr="https://iknigi.net/books_files/online_html/70733/i_01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8106370" cy="301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4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6324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сидя, ноги врозь, обруч в согнутых руках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грудью. 1-2- наклон вперед , коснуться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ободом обруча пола между носками ног;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3-4- вернутся в исходное положение (6раз)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314" y="2700997"/>
            <a:ext cx="7346318" cy="3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0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86" y="1180661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основная стойка, руки на пояс, обруч на полу.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Прыжки вокруг обруча право и лево (3-4 раза)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5737" y="2616591"/>
            <a:ext cx="4681201" cy="38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3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981" y="193111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981" y="1253331"/>
            <a:ext cx="105156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Ползание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пролезание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обруч боком,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касаясь руками полы, в группировке.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Подряд через три обруча, поставленные на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расстоянии 1 метра один от другого (2-3 раза)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018" r="5583" b="15435"/>
          <a:stretch/>
        </p:blipFill>
        <p:spPr>
          <a:xfrm>
            <a:off x="970670" y="3525556"/>
            <a:ext cx="6836899" cy="299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0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451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МБДОУ детский сад «Оленёнок»</vt:lpstr>
      <vt:lpstr>Задачи: -Упражнять в ходьбе прямо; повторить лазанье в обруч; упражнять  в равновесии и прыжках.</vt:lpstr>
      <vt:lpstr>Общеразвивающие упражнения  с обручем</vt:lpstr>
      <vt:lpstr>Основная стойка ноги на ширине плеч, обруч в низ,  хват рук с боков. 1- поворот туловища право, руки прямые,  2- вернутся в исходное положение. Тоже влево (6раз).</vt:lpstr>
      <vt:lpstr>Основная стойка ноги врозь, обруч в согнутых руках перед грудью.  1- поднять обруч вверх; 2- наклон право, руки прямые;  3- выпрямиться; 4- вернуться в исходное положение.  Тоже лево(8раз).</vt:lpstr>
      <vt:lpstr>Основная стойка в обруче, обруч на полу, руки  на поясе. 1- присесть, взять обруч с боков; 2- выпрямиться,  обруч у пояса, руки согнуты;  3- присесть, положить обруч;  4- выпрямиться, вернуться в исходное положение  (5-6раз).</vt:lpstr>
      <vt:lpstr>И.п – сидя, ноги врозь, обруч в согнутых руках  перед грудью. 1-2- наклон вперед , коснуться  ободом обруча пола между носками ног;  3-4- вернутся в исходное положение (6раз)</vt:lpstr>
      <vt:lpstr>И.п – основная стойка, руки на пояс, обруч на полу.  Прыжки вокруг обруча право и лево (3-4 раза)</vt:lpstr>
      <vt:lpstr>Основные виды движения</vt:lpstr>
      <vt:lpstr>2. Ходьба по гимнастической скамейке,  на середине перешагнуть через предмет  и пройти дальше.  Сойти со скамейки, не спрыгивая.</vt:lpstr>
      <vt:lpstr>3. Прыжки на двух ногах через препятствие  (мат) высотой 20см, с трех шагов (4-5 раз)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Разучивать поворот по сигналу воспитателя во время ходьбы в колоне по одному: повторить бег с преодолением препятствий: упражнять в прыжках  с высоты; развивать координацию движения при перебрасывание мяча.</dc:title>
  <dc:creator>anshakov9797@mail.ru</dc:creator>
  <cp:lastModifiedBy>q</cp:lastModifiedBy>
  <cp:revision>21</cp:revision>
  <dcterms:created xsi:type="dcterms:W3CDTF">2020-10-13T10:15:52Z</dcterms:created>
  <dcterms:modified xsi:type="dcterms:W3CDTF">2020-11-09T05:36:26Z</dcterms:modified>
</cp:coreProperties>
</file>