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44;&#1048;&#1057;&#1058;&#1040;&#1053;&#1058;\&#1058;&#1077;&#1084;&#1072;%20&#1057;&#1082;&#1072;&#1079;&#1086;&#1095;&#1082;&#1080;-&#1097;&#1077;&#1082;&#1086;&#1090;&#1072;&#1083;&#1086;&#1095;&#1082;&#1080;%20&#1045;.&#1046;&#1077;&#1083;&#1077;&#1079;&#1085;&#1086;&#1074;&#1072;%20-%2022%20&#1051;&#1080;&#1089;&#1072;%20&#1080;%20&#1043;&#1091;&#1089;&#1100;%20&#1084;&#1080;&#1085;&#1091;&#1089;_(Audio-VK4.ru)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rktuva.ru/wp-content/uploads/2019/10/10212175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332656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 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детский сад «Олененок»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268760"/>
            <a:ext cx="8748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Занятие  о физической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культуре для детей старшей группы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0" y="2276872"/>
            <a:ext cx="42446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«Гуси</a:t>
            </a:r>
            <a:r>
              <a:rPr lang="ru-RU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-Лебеди»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2849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 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Быкова Э.В.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krot.info/uploads/posts/2020-01/1579207103_47-1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https://fs01.vseosvita.ua/01004fro-738e/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7112"/>
            <a:ext cx="1728192" cy="12961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03648" y="188640"/>
            <a:ext cx="64777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11560" y="1268760"/>
            <a:ext cx="777686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Прыжки на двух ногах на мягкое препятствие (высота 20 см), прыжки с трех шагов на препятствие (5—6 раз).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9050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fsd.intolimp.org/html/2017/03/13/i_58c664c129505/php3lPj0O_METOD.-razrabotka-dlya-NIRO-Fomichyovoj-E.N_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429000"/>
            <a:ext cx="6850810" cy="2484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https://krot.info/uploads/posts/2020-01/1579207103_47-1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260648"/>
            <a:ext cx="75988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Подвижная игра «Гуси-Лебеди»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475656" y="2348880"/>
            <a:ext cx="532859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Пастух. Гуси, гуси!</a:t>
            </a: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Гуси (останавливаются и отвечают хором). Га, га, га!</a:t>
            </a: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Пастух. Есть хотите?</a:t>
            </a: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Гуси. да, да, да!</a:t>
            </a: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Пастух. Так летите!</a:t>
            </a: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Гуси. Нам нельзя:</a:t>
            </a: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Серый волк под горой</a:t>
            </a: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пускает нас домой.</a:t>
            </a: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Пастух. Так летите, как хотите,</a:t>
            </a: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крылья берегите!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836712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05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одном краю зала обозначается дом, в котором находятся гуси. На противоположной стороне зала стоит пастух. Сбоку от дома логово, в котором живет волк, остальное место — луг. Выбираются дети, исполняющие роль волка и пастуха, остальные изображают гусей. Пастух выгоняет гусей на луг, они пасутся и летают.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085184"/>
            <a:ext cx="8748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0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Гуси, расправив крылья (расставив в стороны руки), летят через луг домой, а волк, выбежав из логова, старается их поймать (запятнать). Пойманные гуси идут в логово. После нескольких перебежек подсчитывается количество пойманных волком гусей. Затем выбираются новые волк и пастух. Игра повторяется 2—3 раза.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 descr="https://svetvmir.ru/wp-content/uploads/2015/02/Qj_Yml5D6-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276872"/>
            <a:ext cx="1809031" cy="2448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https://krot.info/uploads/posts/2020-01/1579207103_47-1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260648"/>
            <a:ext cx="75988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Подвижная игра «Гуси-Лебеди»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67544" y="1249016"/>
            <a:ext cx="439248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Пастух. Гуси, гуси!</a:t>
            </a: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Гуси (останавливаются и отвечают хором).</a:t>
            </a: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Га, га, га!</a:t>
            </a: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Пастух. Есть хотите?</a:t>
            </a: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Гуси. да, да, да!</a:t>
            </a: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Пастух. Так летите!</a:t>
            </a: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Гуси. Нам нельзя:</a:t>
            </a: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Серый волк под горой</a:t>
            </a: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пускает нас домой.</a:t>
            </a: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Пастух. Так летите, как хотите,</a:t>
            </a: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крылья берегите!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836712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050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085184"/>
            <a:ext cx="8748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05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 descr="https://svetvmir.ru/wp-content/uploads/2015/02/Qj_Yml5D6-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124744"/>
            <a:ext cx="3851920" cy="5213181"/>
          </a:xfrm>
          <a:prstGeom prst="rect">
            <a:avLst/>
          </a:prstGeom>
          <a:noFill/>
        </p:spPr>
      </p:pic>
      <p:pic>
        <p:nvPicPr>
          <p:cNvPr id="8" name="Тема Сказочки-щекоталочки Е.Железнова - 22 Лиса и Гусь минус_(Audio-VK4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779912" y="2924944"/>
            <a:ext cx="1016496" cy="1016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krot.info/uploads/posts/2020-01/1579207103_47-1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https://fs01.vseosvita.ua/01004fro-738e/0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26" b="100000" l="2404" r="100000">
                        <a14:foregroundMark x1="23558" y1="68910" x2="23558" y2="6891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252536" y="3100886"/>
            <a:ext cx="4139953" cy="31049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188640"/>
            <a:ext cx="781496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4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обручем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11560" y="1628800"/>
            <a:ext cx="77768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И. п.: основная стойка, обруч внизу. 1— поднять обруч вперед; 2— вверх, вертикально; 3— вперед; 4—--- вернуться в исходное положение, (5—6 раз).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5" descr="https://fsd.kopilkaurokov.ru/up/html/2018/02/13/k_5a8332cb4f241/457192_1.png"/>
          <p:cNvPicPr>
            <a:picLocks noChangeAspect="1" noChangeArrowheads="1"/>
          </p:cNvPicPr>
          <p:nvPr/>
        </p:nvPicPr>
        <p:blipFill>
          <a:blip r:embed="rId5" cstate="print"/>
          <a:srcRect r="47001"/>
          <a:stretch>
            <a:fillRect/>
          </a:stretch>
        </p:blipFill>
        <p:spPr bwMode="auto">
          <a:xfrm>
            <a:off x="4355976" y="3009921"/>
            <a:ext cx="3308981" cy="3286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krot.info/uploads/posts/2020-01/1579207103_47-1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188640"/>
            <a:ext cx="781496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4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обручем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11560" y="1444135"/>
            <a:ext cx="77768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905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/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И. п.: ноги на ширине плеч, обруч внизу. 1— поворот туловищ вправо, руки прямые; 2— вернуться в исходное положение То же влево (6 раз).</a:t>
            </a:r>
          </a:p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s://ds05.infourok.ru/uploads/ex/0e35/000d54a4-a72e6191/hello_html_746124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284984"/>
            <a:ext cx="4896544" cy="3075517"/>
          </a:xfrm>
          <a:prstGeom prst="rect">
            <a:avLst/>
          </a:prstGeom>
          <a:noFill/>
        </p:spPr>
      </p:pic>
      <p:pic>
        <p:nvPicPr>
          <p:cNvPr id="3" name="Picture 2" descr="https://fs01.vseosvita.ua/01004fro-738e/025.jpg">
            <a:extLst>
              <a:ext uri="{FF2B5EF4-FFF2-40B4-BE49-F238E27FC236}">
                <a16:creationId xmlns:a16="http://schemas.microsoft.com/office/drawing/2014/main" id="{F548CE44-0837-4411-B269-C6F9CEC55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26" b="100000" l="2404" r="100000">
                        <a14:foregroundMark x1="23558" y1="68910" x2="23558" y2="6891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252536" y="3844206"/>
            <a:ext cx="3168352" cy="2376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krot.info/uploads/posts/2020-01/1579207103_47-1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188640"/>
            <a:ext cx="781496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4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обручем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11560" y="1700808"/>
            <a:ext cx="777686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/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И. п.: стоя на коленях, обруч в обеих руках перед грудью.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1-поднять обруч вверх; 2-наклон вправо, руки прямые; 3-обруч прямо вперед; 4— вернуться в исходное положение. То же влево (8 раз).</a:t>
            </a:r>
          </a:p>
          <a:p>
            <a:pPr indent="19050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studfile.net/html/2706/394/html_uG0NFvvpy1.fgy2/img-_pDQ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789040"/>
            <a:ext cx="2808312" cy="2808313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3851920" y="4149080"/>
            <a:ext cx="936104" cy="158417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 стрелкой 49"/>
          <p:cNvCxnSpPr/>
          <p:nvPr/>
        </p:nvCxnSpPr>
        <p:spPr>
          <a:xfrm flipV="1">
            <a:off x="5508104" y="4149080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5796136" y="4797152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 descr="https://fs01.vseosvita.ua/01004fro-738e/025.jpg">
            <a:extLst>
              <a:ext uri="{FF2B5EF4-FFF2-40B4-BE49-F238E27FC236}">
                <a16:creationId xmlns:a16="http://schemas.microsoft.com/office/drawing/2014/main" id="{025AEC85-4374-4CAC-BDEC-A2BE7FFCE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26" b="100000" l="2404" r="100000">
                        <a14:foregroundMark x1="23558" y1="68910" x2="23558" y2="6891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652118" y="3716581"/>
            <a:ext cx="3743910" cy="2807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krot.info/uploads/posts/2020-01/1579207103_47-1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188640"/>
            <a:ext cx="781496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4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обручем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11560" y="1516142"/>
            <a:ext cx="777686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И. п.: основная стойка в обруче, руки на поясе, обруч на полу. 1 — присесть, взять обруч с боков; 2 выпрямиться, обруч у пояса, руки согнуты; 3— присесть, положить обруч; 4— выпрямиться, вернуться в исходное положение (5—6 раз).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9050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iknigi.net/books_files/online_html/70733/i_0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645024"/>
            <a:ext cx="7151550" cy="2460874"/>
          </a:xfrm>
          <a:prstGeom prst="rect">
            <a:avLst/>
          </a:prstGeom>
          <a:noFill/>
        </p:spPr>
      </p:pic>
      <p:pic>
        <p:nvPicPr>
          <p:cNvPr id="3" name="Picture 2" descr="https://fs01.vseosvita.ua/01004fro-738e/025.jpg">
            <a:extLst>
              <a:ext uri="{FF2B5EF4-FFF2-40B4-BE49-F238E27FC236}">
                <a16:creationId xmlns:a16="http://schemas.microsoft.com/office/drawing/2014/main" id="{1F87A4D9-3239-4E66-A364-74EF2C0E7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26" b="100000" l="2404" r="100000">
                        <a14:foregroundMark x1="23558" y1="68910" x2="23558" y2="6891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99722" y="4785315"/>
            <a:ext cx="2592288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krot.info/uploads/posts/2020-01/1579207103_47-1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188640"/>
            <a:ext cx="781496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4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обручем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11560" y="1331477"/>
            <a:ext cx="777686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И. п.: сидя ноги врозь, обруч в согнутых руках перед грудью.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1—2—наклониться, коснуться ободом пола между носками ног; 3-4— вернуться в исходное положение (6—7 раз).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9050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ds02.infourok.ru/uploads/ex/0f24/0004dd9b-cee4cf5e/hello_html_m397bfb45.jpg"/>
          <p:cNvPicPr>
            <a:picLocks noChangeAspect="1" noChangeArrowheads="1"/>
          </p:cNvPicPr>
          <p:nvPr/>
        </p:nvPicPr>
        <p:blipFill>
          <a:blip r:embed="rId3" cstate="print"/>
          <a:srcRect r="31783"/>
          <a:stretch>
            <a:fillRect/>
          </a:stretch>
        </p:blipFill>
        <p:spPr bwMode="auto">
          <a:xfrm>
            <a:off x="2843808" y="3429000"/>
            <a:ext cx="4536504" cy="3025036"/>
          </a:xfrm>
          <a:prstGeom prst="rect">
            <a:avLst/>
          </a:prstGeom>
          <a:noFill/>
        </p:spPr>
      </p:pic>
      <p:pic>
        <p:nvPicPr>
          <p:cNvPr id="3" name="Picture 2" descr="https://fs01.vseosvita.ua/01004fro-738e/025.jpg">
            <a:extLst>
              <a:ext uri="{FF2B5EF4-FFF2-40B4-BE49-F238E27FC236}">
                <a16:creationId xmlns:a16="http://schemas.microsoft.com/office/drawing/2014/main" id="{32A91DCF-5716-4B6A-8A48-E54323714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26" b="100000" l="2404" r="100000">
                        <a14:foregroundMark x1="23558" y1="68910" x2="23558" y2="6891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44015" y="4336811"/>
            <a:ext cx="3030393" cy="2272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krot.info/uploads/posts/2020-01/1579207103_47-1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188640"/>
            <a:ext cx="781496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4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обручем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11560" y="1885475"/>
            <a:ext cx="777686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И. п.: основная стойка, руки на поясе, обруч на полу. Прыжки вокруг обруча вправо и влево (3—4 раза).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9050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ds04.infourok.ru/uploads/ex/0799/0009b810-8bd113f4/hello_html_134628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8340" y="3283546"/>
            <a:ext cx="3972077" cy="3294248"/>
          </a:xfrm>
          <a:prstGeom prst="rect">
            <a:avLst/>
          </a:prstGeom>
          <a:noFill/>
        </p:spPr>
      </p:pic>
      <p:pic>
        <p:nvPicPr>
          <p:cNvPr id="3" name="Picture 2" descr="https://fs01.vseosvita.ua/01004fro-738e/025.jpg">
            <a:extLst>
              <a:ext uri="{FF2B5EF4-FFF2-40B4-BE49-F238E27FC236}">
                <a16:creationId xmlns:a16="http://schemas.microsoft.com/office/drawing/2014/main" id="{BF395D41-84CD-43F6-AC41-2F4AA9127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26" b="100000" l="2404" r="100000">
                        <a14:foregroundMark x1="23558" y1="68910" x2="23558" y2="6891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98275" y="4077072"/>
            <a:ext cx="3334297" cy="25007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krot.info/uploads/posts/2020-01/1579207103_47-1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03648" y="188640"/>
            <a:ext cx="64777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39552" y="1052736"/>
            <a:ext cx="777686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Пролезание (боком, не касаясь руками пола, в группировке) подряд через три обруча, поставленных на расстоянии 1 м один от другого (2—З раза).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9050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s://tvoykrem.ru/wp-content/uploads/kak-krutit-obruch-upr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844512"/>
            <a:ext cx="3787864" cy="2263354"/>
          </a:xfrm>
          <a:prstGeom prst="rect">
            <a:avLst/>
          </a:prstGeom>
          <a:noFill/>
        </p:spPr>
      </p:pic>
      <p:pic>
        <p:nvPicPr>
          <p:cNvPr id="3" name="Picture 2" descr="https://fs01.vseosvita.ua/01004fro-738e/025.jpg">
            <a:extLst>
              <a:ext uri="{FF2B5EF4-FFF2-40B4-BE49-F238E27FC236}">
                <a16:creationId xmlns:a16="http://schemas.microsoft.com/office/drawing/2014/main" id="{2A49BD04-BDC9-4072-A7BF-5CD7C6840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26" b="100000" l="2404" r="100000">
                        <a14:foregroundMark x1="23558" y1="68910" x2="23558" y2="6891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37808" y="3293591"/>
            <a:ext cx="3752368" cy="2814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krot.info/uploads/posts/2020-01/1579207103_47-1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03648" y="188640"/>
            <a:ext cx="64777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11560" y="1268760"/>
            <a:ext cx="777686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Ходьба по гимнастической скамейке на носках, на середине перешагнуть через предмет (кубик или набивной мяч) и сойти не спрыгивая (2—3 раза).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9050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ds05.infourok.ru/uploads/ex/0b5c/00115cf3-7a07df00/hello_html_m2a4e09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925150"/>
            <a:ext cx="5472608" cy="32562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643</Words>
  <Application>Microsoft Office PowerPoint</Application>
  <PresentationFormat>Экран (4:3)</PresentationFormat>
  <Paragraphs>71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вася</cp:lastModifiedBy>
  <cp:revision>11</cp:revision>
  <dcterms:created xsi:type="dcterms:W3CDTF">2020-10-22T09:28:48Z</dcterms:created>
  <dcterms:modified xsi:type="dcterms:W3CDTF">2020-10-22T12:44:49Z</dcterms:modified>
</cp:coreProperties>
</file>