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39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D385E4-FBE1-47C5-BD24-0E203156E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332656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образовательное учреждение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 «Олененок»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36600" y="1173143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Занятие  о физической культуре для детей средней группы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0072" y="2173014"/>
            <a:ext cx="36861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«Кролики»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568485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инструктор по физической культуре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Быкова Э.В.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52C23D-A8D8-4F13-93D6-CE09464C7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03648" y="188640"/>
            <a:ext cx="6477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виды движений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275856" y="1123646"/>
            <a:ext cx="547260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1. Лазанье под шнур боком, не касаясь руками пола, несколько раз подряд.</a:t>
            </a:r>
          </a:p>
          <a:p>
            <a:pPr marL="0" marR="0" lvl="0" indent="190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A32935-593C-441A-B3FF-F44EE53B0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7" b="97930" l="3455" r="95091">
                        <a14:foregroundMark x1="54545" y1="39130" x2="54545" y2="39130"/>
                        <a14:foregroundMark x1="69091" y1="59834" x2="69091" y2="59834"/>
                        <a14:foregroundMark x1="62000" y1="45963" x2="62000" y2="45963"/>
                        <a14:foregroundMark x1="64364" y1="33540" x2="64364" y2="33540"/>
                        <a14:foregroundMark x1="70000" y1="33540" x2="70000" y2="33540"/>
                        <a14:foregroundMark x1="44545" y1="53209" x2="44545" y2="53209"/>
                        <a14:foregroundMark x1="49636" y1="57143" x2="49636" y2="57143"/>
                        <a14:foregroundMark x1="54909" y1="55487" x2="54909" y2="55487"/>
                        <a14:foregroundMark x1="68727" y1="70393" x2="68727" y2="70393"/>
                        <a14:foregroundMark x1="73636" y1="54037" x2="73636" y2="54037"/>
                        <a14:foregroundMark x1="82364" y1="16977" x2="82364" y2="16977"/>
                        <a14:foregroundMark x1="82727" y1="52174" x2="82727" y2="52174"/>
                        <a14:foregroundMark x1="67636" y1="58178" x2="67636" y2="58178"/>
                        <a14:foregroundMark x1="66364" y1="70393" x2="66364" y2="70393"/>
                        <a14:foregroundMark x1="22182" y1="19048" x2="22182" y2="19048"/>
                        <a14:foregroundMark x1="20909" y1="28157" x2="20909" y2="28157"/>
                        <a14:foregroundMark x1="21091" y1="34990" x2="21091" y2="34990"/>
                        <a14:foregroundMark x1="78000" y1="40994" x2="78000" y2="40994"/>
                        <a14:foregroundMark x1="34909" y1="21325" x2="34909" y2="21325"/>
                        <a14:foregroundMark x1="44000" y1="20911" x2="44000" y2="20911"/>
                        <a14:foregroundMark x1="53636" y1="18634" x2="53636" y2="18634"/>
                        <a14:foregroundMark x1="57636" y1="17391" x2="57636" y2="17391"/>
                        <a14:foregroundMark x1="64000" y1="15942" x2="64000" y2="15942"/>
                        <a14:foregroundMark x1="66000" y1="15114" x2="66000" y2="15114"/>
                        <a14:foregroundMark x1="60909" y1="16770" x2="60909" y2="16770"/>
                        <a14:foregroundMark x1="40182" y1="20911" x2="40182" y2="20911"/>
                        <a14:foregroundMark x1="21818" y1="49896" x2="21818" y2="49896"/>
                        <a14:foregroundMark x1="30545" y1="22360" x2="30545" y2="22360"/>
                        <a14:foregroundMark x1="25818" y1="87164" x2="25818" y2="871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3928" y="2492896"/>
            <a:ext cx="4347567" cy="381795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65C021-C464-4C72-B315-AA8842A51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03648" y="188640"/>
            <a:ext cx="64777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виды движений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843808" y="1085166"/>
            <a:ext cx="583264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Равновесие - ходьба по гимнастической скамейке с мешочком на голове, руки на пояс.</a:t>
            </a:r>
          </a:p>
          <a:p>
            <a:pPr marL="0" marR="0" lvl="0" indent="190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90A815-2969-4BA9-9696-105A440F8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98000" l="3540" r="95575">
                        <a14:foregroundMark x1="28761" y1="35750" x2="28761" y2="35750"/>
                        <a14:foregroundMark x1="32522" y1="60000" x2="32522" y2="60000"/>
                        <a14:foregroundMark x1="36726" y1="63000" x2="36726" y2="63000"/>
                        <a14:foregroundMark x1="15929" y1="83000" x2="15929" y2="83000"/>
                        <a14:foregroundMark x1="32965" y1="78500" x2="32965" y2="78500"/>
                        <a14:foregroundMark x1="56637" y1="77000" x2="56637" y2="77000"/>
                        <a14:foregroundMark x1="63496" y1="74500" x2="63496" y2="74500"/>
                        <a14:foregroundMark x1="73673" y1="73750" x2="73673" y2="73750"/>
                        <a14:foregroundMark x1="65708" y1="59250" x2="65708" y2="59250"/>
                        <a14:foregroundMark x1="72566" y1="56750" x2="72566" y2="56750"/>
                        <a14:foregroundMark x1="76991" y1="59750" x2="76991" y2="59750"/>
                        <a14:foregroundMark x1="33628" y1="32000" x2="33628" y2="32000"/>
                        <a14:foregroundMark x1="31416" y1="20000" x2="31416" y2="20000"/>
                        <a14:foregroundMark x1="31858" y1="7250" x2="31858" y2="7250"/>
                        <a14:foregroundMark x1="42035" y1="37500" x2="42035" y2="37500"/>
                        <a14:foregroundMark x1="25000" y1="38250" x2="25000" y2="38250"/>
                        <a14:foregroundMark x1="67699" y1="26000" x2="67699" y2="26000"/>
                        <a14:foregroundMark x1="57522" y1="35000" x2="57522" y2="35000"/>
                        <a14:foregroundMark x1="68363" y1="32750" x2="68363" y2="32750"/>
                        <a14:foregroundMark x1="75442" y1="32750" x2="75442" y2="32750"/>
                        <a14:foregroundMark x1="66372" y1="6250" x2="66372" y2="6250"/>
                        <a14:foregroundMark x1="46018" y1="78750" x2="46018" y2="78750"/>
                        <a14:foregroundMark x1="44690" y1="75500" x2="44690" y2="75500"/>
                        <a14:foregroundMark x1="90265" y1="68250" x2="90265" y2="68250"/>
                        <a14:foregroundMark x1="85398" y1="71500" x2="85398" y2="71500"/>
                        <a14:foregroundMark x1="89602" y1="72500" x2="89602" y2="72500"/>
                        <a14:foregroundMark x1="43363" y1="79750" x2="43363" y2="79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9149" y="2843466"/>
            <a:ext cx="4377308" cy="38737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204B74-4C6C-408E-B6EC-D4503DAFD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54427" y="260648"/>
            <a:ext cx="67771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Подвижная игра «Кролики»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650C9-6FF7-4EA9-904B-B13F257E1DEE}"/>
              </a:ext>
            </a:extLst>
          </p:cNvPr>
          <p:cNvSpPr txBox="1"/>
          <p:nvPr/>
        </p:nvSpPr>
        <p:spPr>
          <a:xfrm>
            <a:off x="3263705" y="1166841"/>
            <a:ext cx="586814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одной стороне площадки отчерчиваются круги – клетки кроликов. Перед ними ставятся стульчики, к ним вертикально привязываются обручи или протягивается шнур. На противоположной стороне ставится стул – дом сторожа. Между домом и клетками кроликов – луг. Воспитатель делит детей на маленькие группы по 3-4 человека. Каждая группа становится в очерченный круг. 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«Кролики сидят в клетках! »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говорит взрослый. Дети присаживаются на корточки – это кролики в клетках. Воспитатель поочередно подходит к клеткам и выпускает кроликов на травку. Кролики пролезают в обруч и начинают бегать и прыгать.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говорит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«Бегите в клетки! ».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Кролики бегут домой и возвращаются в свою клетку, пролезая снова в обруч. Затем сторож снова их выпускает.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AFD098-6E57-4C54-9CFF-0C9AE5054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23528" y="836712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90500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веселая песенка для игр">
            <a:hlinkClick r:id="" action="ppaction://media"/>
            <a:extLst>
              <a:ext uri="{FF2B5EF4-FFF2-40B4-BE49-F238E27FC236}">
                <a16:creationId xmlns:a16="http://schemas.microsoft.com/office/drawing/2014/main" id="{8B9DC733-AC62-4468-9CD5-6F30FE69C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508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FC3489-E6E8-40A8-A188-DAAB9C207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91880" y="251747"/>
            <a:ext cx="17911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Задачи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707904" y="1905506"/>
            <a:ext cx="468052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пражнять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ходьбе со сменой ведущего, с высоким подниманием колен;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равновесии при ходьбе по гимнастической скамейке, закреплять умение правильно подлезать под шнур.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287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FC3489-E6E8-40A8-A188-DAAB9C207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04048" y="836712"/>
            <a:ext cx="1808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часть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707904" y="2090172"/>
            <a:ext cx="4680521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Ходьба в колонне по одному со сменой ведущего. По сигналу воспитателя впереди колонны встает названный им ребенок и ведет колонну (2-3 смены ведущего). Далее подается сигнал к бегу врассыпную.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273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FC3489-E6E8-40A8-A188-DAAB9C207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9592" y="188640"/>
            <a:ext cx="781496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Общеразвивающие упражнения 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обручем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242730" y="1474558"/>
            <a:ext cx="55107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И. п.: основная стойка, обруч внизу. 1— поднять обруч вперед; 2— вверх, вертикально; 3— вперед; 4—--- вернуться в исходное положение, (5—6 раз).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1" name="Picture 5" descr="https://fsd.kopilkaurokov.ru/up/html/2018/02/13/k_5a8332cb4f241/457192_1.png"/>
          <p:cNvPicPr>
            <a:picLocks noChangeAspect="1" noChangeArrowheads="1"/>
          </p:cNvPicPr>
          <p:nvPr/>
        </p:nvPicPr>
        <p:blipFill>
          <a:blip r:embed="rId3" cstate="print"/>
          <a:srcRect r="47001"/>
          <a:stretch>
            <a:fillRect/>
          </a:stretch>
        </p:blipFill>
        <p:spPr bwMode="auto">
          <a:xfrm>
            <a:off x="4577255" y="3577405"/>
            <a:ext cx="3080573" cy="30600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09DE3C-B153-4F95-850B-E81E4405A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9592" y="188640"/>
            <a:ext cx="781496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Общеразвивающие упражнения 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обручем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39552" y="1512079"/>
            <a:ext cx="8175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905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И. п.: ноги на ширине плеч, обруч внизу. 1— поворот туловищ вправо, руки прямые; 2— вернуться в исходное положение То же влево (6 раз).</a:t>
            </a:r>
          </a:p>
          <a:p>
            <a:pPr marL="0" marR="0" lvl="0" indent="190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4" descr="https://ds05.infourok.ru/uploads/ex/0e35/000d54a4-a72e6191/hello_html_746124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8975" y="4134301"/>
            <a:ext cx="3995577" cy="2509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4528CF-CB1A-4A3E-B990-5597F4A8A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9592" y="188640"/>
            <a:ext cx="70567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Общеразвивающие упражнения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обручем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683567" y="1322588"/>
            <a:ext cx="777686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И. п.: стоя на коленях, обруч в обеих руках перед грудью. 1-поднять обруч вверх; 2-наклон вправо, руки прямые; 3-обруч прямо вперед; 4— вернуться в исходное положение. То же влево (8 раз).</a:t>
            </a:r>
          </a:p>
          <a:p>
            <a:pPr indent="19050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190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s://studfile.net/html/2706/394/html_uG0NFvvpy1.fgy2/img-_pDQ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92" b="96785" l="9814" r="8984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90625" y="3260816"/>
            <a:ext cx="3072671" cy="3072672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7020272" y="4005064"/>
            <a:ext cx="360039" cy="1530348"/>
          </a:xfrm>
          <a:prstGeom prst="ellipse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Прямая со стрелкой 49"/>
          <p:cNvCxnSpPr/>
          <p:nvPr/>
        </p:nvCxnSpPr>
        <p:spPr>
          <a:xfrm flipV="1">
            <a:off x="8316416" y="3969060"/>
            <a:ext cx="0" cy="1224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8604448" y="4797152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B59506-086E-44A7-8D16-A615F3BDB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9592" y="188640"/>
            <a:ext cx="70567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Общеразвивающие упражнения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обручем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153544" y="1388969"/>
            <a:ext cx="585540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И. п.: основная стойка в обруче, руки на поясе, обруч на полу. 1 — присесть, взять обруч с боков; 2 выпрямиться, обруч у пояса, руки согнуты; 3— присесть, положить обруч; 4— выпрямиться, вернуться в исходное положение (5—6 раз).</a:t>
            </a:r>
          </a:p>
          <a:p>
            <a:pPr indent="19050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190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s://iknigi.net/books_files/online_html/70733/i_0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2450" y="4208486"/>
            <a:ext cx="7151550" cy="24608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236532-5248-4D6D-A19A-8153986DC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9592" y="188640"/>
            <a:ext cx="70567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Общеразвивающие упражнения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обручем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275857" y="1698716"/>
            <a:ext cx="586814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И. п.: сидя ноги врозь, обруч в согнутых руках перед грудью. 1—2—наклониться, коснуться ободом пола между носками ног; 3-4— вернуться в исходное положение (6—7 раз).</a:t>
            </a:r>
          </a:p>
          <a:p>
            <a:pPr marL="0" marR="0" lvl="0" indent="190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https://ds02.infourok.ru/uploads/ex/0f24/0004dd9b-cee4cf5e/hello_html_m397bfb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3" b="100000" l="124" r="66502">
                        <a14:foregroundMark x1="8282" y1="8152" x2="8282" y2="8152"/>
                        <a14:foregroundMark x1="5562" y1="23370" x2="5562" y2="23370"/>
                        <a14:foregroundMark x1="13968" y1="23913" x2="13968" y2="23913"/>
                        <a14:foregroundMark x1="10878" y1="24185" x2="10878" y2="24185"/>
                        <a14:foregroundMark x1="8282" y1="11413" x2="8282" y2="11413"/>
                        <a14:foregroundMark x1="13844" y1="13587" x2="13844" y2="13587"/>
                        <a14:foregroundMark x1="10630" y1="47554" x2="10630" y2="47554"/>
                        <a14:foregroundMark x1="48084" y1="27989" x2="48084" y2="27989"/>
                        <a14:foregroundMark x1="52534" y1="28533" x2="52534" y2="28533"/>
                        <a14:foregroundMark x1="48702" y1="40489" x2="48702" y2="40489"/>
                        <a14:foregroundMark x1="42769" y1="50000" x2="42769" y2="50000"/>
                        <a14:foregroundMark x1="39184" y1="54620" x2="39184" y2="54620"/>
                        <a14:foregroundMark x1="39679" y1="66304" x2="39679" y2="66304"/>
                        <a14:foregroundMark x1="41904" y1="71196" x2="41904" y2="71196"/>
                        <a14:foregroundMark x1="47837" y1="67120" x2="47837" y2="67120"/>
                        <a14:foregroundMark x1="44870" y1="53261" x2="44870" y2="53261"/>
                        <a14:foregroundMark x1="45365" y1="43478" x2="45365" y2="43478"/>
                        <a14:foregroundMark x1="47466" y1="39130" x2="47466" y2="39130"/>
                        <a14:foregroundMark x1="50680" y1="31250" x2="50680" y2="31250"/>
                        <a14:foregroundMark x1="50433" y1="42935" x2="50433" y2="42935"/>
                        <a14:foregroundMark x1="50803" y1="46739" x2="50803" y2="46739"/>
                        <a14:foregroundMark x1="47837" y1="52717" x2="47837" y2="52717"/>
                        <a14:foregroundMark x1="11125" y1="63859" x2="11125" y2="63859"/>
                        <a14:foregroundMark x1="12979" y1="30707" x2="12979" y2="30707"/>
                        <a14:foregroundMark x1="12979" y1="27174" x2="12979" y2="27174"/>
                      </a14:backgroundRemoval>
                    </a14:imgEffect>
                  </a14:imgLayer>
                </a14:imgProps>
              </a:ext>
            </a:extLst>
          </a:blip>
          <a:srcRect r="31783"/>
          <a:stretch>
            <a:fillRect/>
          </a:stretch>
        </p:blipFill>
        <p:spPr bwMode="auto">
          <a:xfrm>
            <a:off x="4222288" y="3251750"/>
            <a:ext cx="4899790" cy="32672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2A485F-12F6-4659-B3E8-39BB95FF5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9592" y="188640"/>
            <a:ext cx="70567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Общеразвивающие упражнения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обручем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563672" y="1577609"/>
            <a:ext cx="532859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И. п.: основная стойка, руки на поясе, обруч на полу. Прыжки вокруг обруча вправо и влево (3—4 раза).</a:t>
            </a:r>
          </a:p>
          <a:p>
            <a:pPr marL="0" marR="0" lvl="0" indent="190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s://ds04.infourok.ru/uploads/ex/0799/0009b810-8bd113f4/hello_html_134628e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62" y="2976664"/>
            <a:ext cx="3972077" cy="3294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535</Words>
  <Application>Microsoft Office PowerPoint</Application>
  <PresentationFormat>Экран (4:3)</PresentationFormat>
  <Paragraphs>38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вася</cp:lastModifiedBy>
  <cp:revision>18</cp:revision>
  <dcterms:created xsi:type="dcterms:W3CDTF">2020-10-22T09:28:48Z</dcterms:created>
  <dcterms:modified xsi:type="dcterms:W3CDTF">2021-01-26T11:54:25Z</dcterms:modified>
</cp:coreProperties>
</file>