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74B614-BA10-4BF5-ADDB-8A41E1BD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9147571" cy="68553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3210" y="7569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5231" y="7220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старшей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09694" y="544522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998131"/>
            <a:ext cx="3794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«Карусель»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453426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Лазанье на гимнастическую стенку одноименным способом, за тем спуск, не пропуская реек (2-3 раза)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52DBB2-D52B-472D-BDE3-F4D96B58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37" y="3614801"/>
            <a:ext cx="2847079" cy="28470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6AE05-3B2A-415E-80A7-B2ADA822F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808298"/>
            <a:ext cx="4386129" cy="35258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26876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Ходьба по гимнастической скамейке, приставляя пятку к одной ноги к носку другой. Руки свободно балансируют — 2—3 раза.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73BF8F-2163-44F7-948F-774F3571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53" y="3750273"/>
            <a:ext cx="2847079" cy="28470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DEBA0A-0D06-4673-9FCC-CC482C2C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045153"/>
            <a:ext cx="304649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08409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Прыжки на двух ногах продвигаясь вперед прыжком ноги врозь, затем прыжком ноги вместе и так до конца дистанции (расстояние 6 м, как классики) —2—3 раза.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EF3DCA-BDE8-4245-AB8C-AEC5D431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44" y="3429001"/>
            <a:ext cx="3168352" cy="31683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8469D-1E3F-4D0C-AFFA-25B75D98B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830870"/>
            <a:ext cx="2600325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«Мышеловка»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224483"/>
            <a:ext cx="87849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Играющие образуют круг. Воспитатель дает детям шнур, концы которого связаны. Дети, взявшись правой рукой за шнур, поворачиваются налево и говорят стихотворение: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«Еле, еле, еле, еле,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завертелись карусели.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потом кругом, кругом,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бегом, бегом, бегом».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текстом стихотворения дети идут по кругу, сначала медленно, потом быстрее, затем бегут. Во время бега воспитатель приговаривает: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По-бе-жа-ли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бегут 2 раза по кругу, воспитатель меняет направление движения, говоря: «Поворот». Играющие поворачиваются кругом, быстро перехватывая шнур левой рукой и бегут в другую сторону. Затем воспитатель продолжает вместе с детьми: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«Тише, тише, не спишите,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карусель остановите.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Раз, два, раз, два,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и кончилась игра!».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 карусели становятся все медленней. При словах «вот и кончилась игра» дети опускают шнур на землю и расходятся.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«Карусели»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872A40-83DE-4FA6-A04C-9062DBE56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167627"/>
            <a:ext cx="5817867" cy="4939485"/>
          </a:xfrm>
          <a:prstGeom prst="rect">
            <a:avLst/>
          </a:prstGeom>
        </p:spPr>
      </p:pic>
      <p:pic>
        <p:nvPicPr>
          <p:cNvPr id="3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E962DCBD-0A1D-492B-A4CE-5B77EE069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677" y="37890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84482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отрабатывать ходьбу и бег по кругу, держась за шнур;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продолжать учить влезать на гимнастическую стенку, не пропуская реек;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сохранении устойчивого равновесия при ходьбе по скамейке, в прыжках с продвижением вперед и ведении мяча в прямом направлении.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836712"/>
            <a:ext cx="1954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851C0D-7FC0-499F-9CC5-6D24E362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465" y1="20117" x2="51465" y2="20117"/>
                        <a14:foregroundMark x1="62305" y1="21094" x2="62305" y2="21094"/>
                        <a14:foregroundMark x1="69531" y1="42090" x2="69531" y2="42090"/>
                        <a14:foregroundMark x1="69043" y1="47754" x2="69043" y2="47754"/>
                        <a14:foregroundMark x1="69043" y1="51270" x2="69043" y2="51270"/>
                        <a14:foregroundMark x1="68848" y1="54785" x2="68848" y2="54785"/>
                        <a14:foregroundMark x1="76074" y1="54980" x2="76074" y2="54980"/>
                        <a14:foregroundMark x1="80371" y1="49414" x2="80371" y2="49414"/>
                        <a14:foregroundMark x1="81543" y1="50293" x2="81543" y2="50293"/>
                        <a14:foregroundMark x1="78125" y1="49805" x2="78125" y2="49805"/>
                        <a14:foregroundMark x1="78906" y1="65430" x2="78906" y2="65430"/>
                        <a14:foregroundMark x1="82031" y1="66211" x2="82031" y2="66211"/>
                        <a14:foregroundMark x1="81152" y1="63770" x2="81152" y2="63770"/>
                        <a14:foregroundMark x1="77734" y1="53320" x2="77734" y2="53320"/>
                        <a14:foregroundMark x1="77734" y1="49609" x2="77734" y2="49609"/>
                        <a14:foregroundMark x1="77734" y1="51660" x2="77734" y2="51660"/>
                        <a14:foregroundMark x1="77734" y1="48438" x2="77734" y2="48438"/>
                        <a14:foregroundMark x1="80762" y1="51660" x2="80762" y2="51660"/>
                        <a14:foregroundMark x1="36914" y1="76074" x2="36914" y2="76074"/>
                        <a14:foregroundMark x1="36914" y1="78516" x2="36914" y2="78516"/>
                        <a14:foregroundMark x1="36914" y1="80176" x2="36914" y2="80176"/>
                        <a14:foregroundMark x1="36621" y1="73633" x2="36621" y2="73633"/>
                        <a14:foregroundMark x1="36230" y1="42676" x2="36230" y2="42676"/>
                        <a14:foregroundMark x1="36230" y1="39355" x2="36230" y2="39355"/>
                        <a14:foregroundMark x1="36230" y1="36914" x2="36230" y2="36914"/>
                        <a14:foregroundMark x1="36230" y1="46777" x2="36230" y2="46777"/>
                        <a14:foregroundMark x1="36230" y1="45508" x2="36230" y2="45508"/>
                        <a14:foregroundMark x1="36035" y1="41211" x2="36035" y2="41211"/>
                        <a14:foregroundMark x1="68848" y1="37109" x2="68848" y2="37109"/>
                        <a14:foregroundMark x1="68652" y1="39160" x2="68652" y2="39160"/>
                        <a14:foregroundMark x1="69531" y1="43262" x2="69531" y2="43262"/>
                        <a14:foregroundMark x1="69043" y1="45117" x2="69043" y2="45117"/>
                        <a14:foregroundMark x1="69238" y1="48828" x2="69238" y2="48828"/>
                        <a14:foregroundMark x1="69043" y1="49414" x2="69043" y2="49414"/>
                        <a14:foregroundMark x1="69531" y1="53320" x2="69531" y2="53320"/>
                        <a14:foregroundMark x1="69727" y1="66504" x2="69727" y2="66504"/>
                        <a14:foregroundMark x1="69727" y1="68945" x2="69727" y2="68945"/>
                        <a14:foregroundMark x1="69922" y1="71387" x2="69922" y2="71387"/>
                        <a14:foregroundMark x1="69922" y1="73242" x2="69922" y2="73242"/>
                        <a14:foregroundMark x1="69922" y1="74219" x2="69922" y2="74219"/>
                        <a14:foregroundMark x1="69043" y1="75684" x2="69043" y2="75684"/>
                        <a14:foregroundMark x1="69531" y1="79395" x2="69531" y2="79395"/>
                        <a14:foregroundMark x1="69922" y1="81445" x2="69922" y2="81445"/>
                        <a14:foregroundMark x1="60645" y1="81836" x2="60645" y2="81836"/>
                        <a14:foregroundMark x1="56934" y1="82227" x2="56934" y2="82227"/>
                        <a14:foregroundMark x1="64355" y1="82227" x2="64355" y2="8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3843124"/>
            <a:ext cx="2843808" cy="2843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26876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и бег по кругу вправо и влево, держась за шнур, меняя направление движения (по сигналу воспитателя), не останавливаясь. Воспитатель выполняет данное упражнение вместе с детьми. Ходьба и бег чередуются.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2A4DA6-FFFB-4643-AEFD-CB9D204F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3" l="0" r="99218">
                        <a14:foregroundMark x1="36755" y1="24223" x2="36755" y2="24223"/>
                        <a14:foregroundMark x1="57869" y1="24223" x2="57869" y2="24223"/>
                        <a14:foregroundMark x1="63441" y1="29582" x2="63441" y2="29582"/>
                        <a14:foregroundMark x1="58260" y1="30332" x2="58260" y2="30332"/>
                        <a14:foregroundMark x1="54448" y1="20686" x2="54448" y2="20686"/>
                        <a14:foregroundMark x1="40078" y1="20257" x2="40078" y2="20257"/>
                        <a14:foregroundMark x1="33138" y1="24973" x2="33138" y2="24973"/>
                        <a14:foregroundMark x1="30694" y1="28510" x2="30694" y2="28510"/>
                        <a14:foregroundMark x1="27761" y1="30547" x2="27761" y2="30547"/>
                        <a14:foregroundMark x1="59335" y1="32047" x2="59335" y2="32047"/>
                        <a14:foregroundMark x1="56012" y1="27438" x2="56012" y2="27438"/>
                        <a14:foregroundMark x1="86315" y1="28939" x2="86315" y2="28939"/>
                        <a14:foregroundMark x1="80352" y1="27438" x2="80352" y2="27438"/>
                        <a14:foregroundMark x1="70186" y1="23365" x2="70186" y2="23365"/>
                        <a14:foregroundMark x1="65885" y1="21329" x2="65885" y2="21329"/>
                        <a14:foregroundMark x1="62757" y1="18006" x2="62757" y2="18006"/>
                        <a14:foregroundMark x1="76540" y1="25831" x2="76540" y2="25831"/>
                        <a14:foregroundMark x1="74291" y1="24652" x2="74291" y2="24652"/>
                        <a14:foregroundMark x1="72434" y1="24437" x2="72434" y2="24437"/>
                        <a14:foregroundMark x1="67742" y1="21972" x2="67742" y2="21972"/>
                        <a14:foregroundMark x1="63832" y1="19936" x2="63832" y2="19936"/>
                        <a14:foregroundMark x1="60899" y1="17256" x2="60899" y2="17256"/>
                        <a14:foregroundMark x1="59140" y1="15970" x2="59140" y2="15970"/>
                        <a14:foregroundMark x1="57283" y1="14577" x2="57283" y2="14577"/>
                        <a14:foregroundMark x1="56207" y1="12969" x2="56207" y2="12969"/>
                        <a14:foregroundMark x1="36364" y1="97642" x2="36364" y2="97642"/>
                        <a14:foregroundMark x1="24731" y1="30332" x2="24731" y2="30332"/>
                        <a14:foregroundMark x1="31476" y1="31404" x2="31476" y2="31404"/>
                        <a14:foregroundMark x1="36950" y1="25831" x2="36950" y2="25831"/>
                        <a14:foregroundMark x1="39883" y1="22937" x2="39883" y2="22937"/>
                        <a14:foregroundMark x1="43988" y1="17256" x2="43988" y2="17256"/>
                        <a14:foregroundMark x1="51515" y1="15220" x2="51515" y2="15220"/>
                        <a14:foregroundMark x1="59531" y1="27117" x2="59531" y2="27117"/>
                        <a14:foregroundMark x1="66080" y1="32369" x2="66080" y2="32369"/>
                        <a14:foregroundMark x1="84946" y1="28081" x2="84946" y2="28081"/>
                        <a14:foregroundMark x1="88368" y1="29904" x2="88368" y2="29904"/>
                        <a14:foregroundMark x1="89834" y1="29904" x2="89834" y2="29904"/>
                        <a14:foregroundMark x1="92278" y1="29796" x2="92278" y2="29796"/>
                        <a14:foregroundMark x1="77908" y1="26902" x2="77908" y2="26902"/>
                        <a14:foregroundMark x1="69306" y1="22401" x2="69306" y2="22401"/>
                        <a14:foregroundMark x1="62366" y1="19078" x2="62366" y2="19078"/>
                        <a14:foregroundMark x1="54448" y1="18650" x2="54448" y2="18650"/>
                        <a14:foregroundMark x1="55425" y1="12111" x2="55425" y2="12111"/>
                        <a14:foregroundMark x1="51515" y1="18435" x2="51515" y2="18435"/>
                        <a14:foregroundMark x1="53763" y1="22937" x2="53763" y2="22937"/>
                        <a14:foregroundMark x1="57478" y1="21972" x2="57478" y2="21972"/>
                        <a14:foregroundMark x1="61975" y1="25831" x2="61975" y2="25831"/>
                        <a14:foregroundMark x1="68133" y1="30118" x2="68133" y2="30118"/>
                        <a14:foregroundMark x1="61779" y1="32797" x2="61779" y2="32797"/>
                        <a14:foregroundMark x1="57087" y1="33441" x2="57087" y2="33441"/>
                        <a14:foregroundMark x1="55034" y1="30547" x2="55034" y2="30547"/>
                        <a14:foregroundMark x1="54643" y1="26259" x2="54643" y2="26259"/>
                        <a14:foregroundMark x1="41544" y1="22186" x2="41544" y2="22186"/>
                        <a14:foregroundMark x1="42326" y1="19293" x2="42326" y2="19293"/>
                        <a14:foregroundMark x1="45161" y1="14362" x2="45161" y2="14362"/>
                        <a14:foregroundMark x1="22092" y1="31833" x2="22092" y2="31833"/>
                        <a14:foregroundMark x1="26979" y1="32583" x2="26979" y2="32583"/>
                        <a14:foregroundMark x1="29619" y1="33655" x2="29619" y2="33655"/>
                        <a14:foregroundMark x1="34702" y1="29904" x2="34702" y2="29904"/>
                        <a14:foregroundMark x1="32942" y1="28296" x2="32942" y2="28296"/>
                        <a14:foregroundMark x1="32942" y1="28296" x2="32942" y2="27438"/>
                        <a14:foregroundMark x1="34115" y1="26474" x2="34115" y2="26474"/>
                        <a14:foregroundMark x1="34311" y1="26474" x2="34311" y2="26474"/>
                        <a14:foregroundMark x1="34506" y1="26474" x2="34506" y2="26474"/>
                        <a14:foregroundMark x1="34702" y1="26902" x2="34702" y2="26902"/>
                        <a14:foregroundMark x1="34702" y1="26902" x2="34702" y2="26902"/>
                        <a14:foregroundMark x1="34995" y1="26259" x2="34995" y2="26259"/>
                        <a14:foregroundMark x1="35973" y1="24973" x2="35973" y2="24973"/>
                        <a14:foregroundMark x1="36168" y1="24652" x2="36168" y2="24652"/>
                        <a14:foregroundMark x1="37048" y1="22937" x2="37048" y2="22937"/>
                        <a14:foregroundMark x1="37634" y1="22937" x2="37634" y2="22937"/>
                        <a14:foregroundMark x1="31085" y1="26902" x2="31085" y2="26902"/>
                        <a14:foregroundMark x1="28641" y1="28939" x2="28641" y2="28939"/>
                        <a14:foregroundMark x1="28446" y1="29153" x2="28446" y2="29153"/>
                        <a14:foregroundMark x1="28446" y1="29368" x2="28446" y2="29368"/>
                        <a14:foregroundMark x1="28446" y1="29582" x2="28446" y2="29582"/>
                        <a14:foregroundMark x1="55230" y1="29582" x2="55230" y2="29582"/>
                        <a14:foregroundMark x1="55425" y1="29582" x2="58260" y2="29582"/>
                        <a14:foregroundMark x1="60704" y1="29582" x2="61193" y2="29582"/>
                        <a14:foregroundMark x1="61388" y1="29582" x2="63636" y2="31190"/>
                        <a14:foregroundMark x1="64223" y1="31404" x2="64223" y2="31404"/>
                        <a14:foregroundMark x1="62952" y1="30761" x2="60117" y2="28510"/>
                        <a14:foregroundMark x1="59335" y1="27438" x2="59335" y2="27438"/>
                        <a14:foregroundMark x1="57674" y1="25831" x2="57674" y2="24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158" y="3429000"/>
            <a:ext cx="3111699" cy="2640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И. п.: ноги на ширине ступни, обруч в правой руке. 1 обруч вперед; 2— обруч назад; 3— обруч вперед; 4— переложить обруч в левую руку. То же левой рукой (4—5 раз).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ds03.infourok.ru/uploads/ex/015d/000642ec-4b9397c4/hello_html_mbb75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2304256" cy="2821538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04FC7E-C8FB-4699-9B1B-A5A784283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79" y="3979523"/>
            <a:ext cx="2343023" cy="2343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основная стойка, обруч перед грудью в согнутых руках. 1—2— присесть, обруч вынести вперед; 3—4— вернуться в исходное положение (5—6 раз).</a:t>
            </a:r>
          </a:p>
        </p:txBody>
      </p:sp>
      <p:pic>
        <p:nvPicPr>
          <p:cNvPr id="17410" name="Picture 2" descr="https://present5.com/presentation/1/23483124_441282073.pdf-img/23483124_441282073.pdf-4.jpg"/>
          <p:cNvPicPr>
            <a:picLocks noChangeAspect="1" noChangeArrowheads="1"/>
          </p:cNvPicPr>
          <p:nvPr/>
        </p:nvPicPr>
        <p:blipFill>
          <a:blip r:embed="rId3" cstate="print"/>
          <a:srcRect l="5113" t="15400" r="53937" b="28601"/>
          <a:stretch>
            <a:fillRect/>
          </a:stretch>
        </p:blipFill>
        <p:spPr bwMode="auto">
          <a:xfrm>
            <a:off x="1835696" y="3212976"/>
            <a:ext cx="3744416" cy="28803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932040" y="3861048"/>
            <a:ext cx="216024" cy="15841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020AF6-F1CD-46DB-988D-81959554E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70" y="3661020"/>
            <a:ext cx="2847079" cy="2847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п.: ноги врозь, обруч внизу. 1— поднять обруч вверх; 2— наклониться вправо, руки прямые; 3— прямо, обруч вверх; 4— вернуться в исходное положение. То же влево (6—7 раз).</a:t>
            </a:r>
          </a:p>
        </p:txBody>
      </p:sp>
      <p:pic>
        <p:nvPicPr>
          <p:cNvPr id="18434" name="Picture 2" descr="https://avatars.mds.yandex.net/get-zen_doc/28064/pub_5af3e26b799d9ddc1ed56f8c_5af403d55816698dda798853/scale_1200"/>
          <p:cNvPicPr>
            <a:picLocks noChangeAspect="1" noChangeArrowheads="1"/>
          </p:cNvPicPr>
          <p:nvPr/>
        </p:nvPicPr>
        <p:blipFill>
          <a:blip r:embed="rId3" cstate="print"/>
          <a:srcRect l="61713" t="-2066" b="44230"/>
          <a:stretch>
            <a:fillRect/>
          </a:stretch>
        </p:blipFill>
        <p:spPr bwMode="auto">
          <a:xfrm>
            <a:off x="2339752" y="3421356"/>
            <a:ext cx="2304256" cy="259993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D3A4CD-0670-4CDD-A8A1-1126B619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755484"/>
            <a:ext cx="2847079" cy="28470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415390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сидя ноги врозь, обруч в согнутых руках перед собой. 1—2-—- наклониться, коснуться ободом носка правой ноги;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3—4 - вернуться в исходное положение. То же к левой ноге (8 раз).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s02.infourok.ru/uploads/ex/0f24/0004dd9b-cee4cf5e/hello_html_m397bfb45.jpg"/>
          <p:cNvPicPr>
            <a:picLocks noChangeAspect="1" noChangeArrowheads="1"/>
          </p:cNvPicPr>
          <p:nvPr/>
        </p:nvPicPr>
        <p:blipFill>
          <a:blip r:embed="rId3" cstate="print"/>
          <a:srcRect r="31783"/>
          <a:stretch>
            <a:fillRect/>
          </a:stretch>
        </p:blipFill>
        <p:spPr bwMode="auto">
          <a:xfrm>
            <a:off x="1763688" y="3429000"/>
            <a:ext cx="3960440" cy="2640904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842DD6-1098-4704-AA83-8C5A8C905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76" y="3727680"/>
            <a:ext cx="2847079" cy="28470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926125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п.: обруч на полу, основная стойка, руки на поясе. Прыжки вокруг обруча на счет 1—8, на счет 9— прыгнуть в обруч (3—4 раза).</a:t>
            </a:r>
          </a:p>
        </p:txBody>
      </p:sp>
      <p:pic>
        <p:nvPicPr>
          <p:cNvPr id="20487" name="Picture 7" descr="https://ds05.infourok.ru/uploads/ex/0e33/000d54a2-095de75a/hello_html_134628e3.png"/>
          <p:cNvPicPr>
            <a:picLocks noChangeAspect="1" noChangeArrowheads="1"/>
          </p:cNvPicPr>
          <p:nvPr/>
        </p:nvPicPr>
        <p:blipFill>
          <a:blip r:embed="rId3" cstate="print"/>
          <a:srcRect l="43863"/>
          <a:stretch>
            <a:fillRect/>
          </a:stretch>
        </p:blipFill>
        <p:spPr bwMode="auto">
          <a:xfrm>
            <a:off x="3203848" y="3717032"/>
            <a:ext cx="1710705" cy="252734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27F79A-F537-4B8E-8CFC-DF942553B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831162"/>
            <a:ext cx="2847079" cy="28470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основная стойка, обруч хватом сверху обеими руками. 1- сделать шаг в обруч (вертикальный) правой ногой; 2 — левой ногой; 3 — шаг назад правой ногой; 4 — шаг назад левой ногой (4—5 раз).</a:t>
            </a:r>
          </a:p>
        </p:txBody>
      </p:sp>
      <p:pic>
        <p:nvPicPr>
          <p:cNvPr id="21506" name="Picture 2" descr="https://ds04.infourok.ru/uploads/ex/086e/00080b35-aa04d443/hello_html_m7c0e5059.jpg"/>
          <p:cNvPicPr>
            <a:picLocks noChangeAspect="1" noChangeArrowheads="1"/>
          </p:cNvPicPr>
          <p:nvPr/>
        </p:nvPicPr>
        <p:blipFill>
          <a:blip r:embed="rId3" cstate="print"/>
          <a:srcRect l="40439" r="24738"/>
          <a:stretch>
            <a:fillRect/>
          </a:stretch>
        </p:blipFill>
        <p:spPr bwMode="auto">
          <a:xfrm>
            <a:off x="3131840" y="3645024"/>
            <a:ext cx="2067340" cy="270815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F2F9AD-958D-4989-82DA-AC80C7EE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11" y="3645024"/>
            <a:ext cx="2847079" cy="2847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660</Words>
  <Application>Microsoft Office PowerPoint</Application>
  <PresentationFormat>Экран (4:3)</PresentationFormat>
  <Paragraphs>43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16</cp:revision>
  <dcterms:created xsi:type="dcterms:W3CDTF">2020-11-06T06:28:39Z</dcterms:created>
  <dcterms:modified xsi:type="dcterms:W3CDTF">2021-01-26T11:57:44Z</dcterms:modified>
</cp:coreProperties>
</file>