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>
                <a:solidFill>
                  <a:srgbClr val="002060"/>
                </a:solidFill>
                <a:latin typeface="+mj-lt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Самолеты</a:t>
            </a: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и беге по кругу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ходьбе и беге на носках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приземление на полусогнутые ноги в прыжках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прокатывание мяча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одному; ходьба и бег по кругу с поворотам на другую сторону по сигналу воспитателя. Ходьба и бег врассыпную; ходьба на носках, «как мышки», переход на обычную ходьбу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943" y="289354"/>
            <a:ext cx="6736027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Обще развивающие упражнения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стойка ноги на ширине ступни, руки вниз. Поднять руки через стороны вверх, хлопнуть в ладоши над головой; опустить руки, вернуться в исходное положение (5-6раз)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83874" y="1191259"/>
            <a:ext cx="6425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400" y="3429000"/>
            <a:ext cx="4301887" cy="28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на ширине плеч, руки на пояс. Присесть, руки вперед, хлопнуть в ладоши; выпрямиться, вернуться в исходное положение (4-5раз)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360" y="3379844"/>
            <a:ext cx="3207204" cy="25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ноги врозь, руки на пояс, руки в стороны, наклониться вперед, коснуться пальцами рук носков ног. Выпрямиться, руки в стороны, вернуться в исходное положение(4-5раз)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63" y="3778817"/>
            <a:ext cx="5480504" cy="20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 лежа на  спине, руки прямые за головой. Согнуть ноги в коленях, обхватить их руками. Распрямиться, вернуться в исходное положение (4-5раз)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589" y="3151188"/>
            <a:ext cx="4079421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5"/>
            <a:ext cx="8941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ноги слегка расставлены, руки вдоль туловища произвольно. Прыжки на двух ногах –ноги врозь, руки в стороны, вернутся  в исходное положение - на чет 1-8. Повторить 2-3 раза с небольшой паузой между сериями прыжков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95" y="3599542"/>
            <a:ext cx="2470262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на двух ногах через 5-6 линий (шнуров), повторить 2-3 раз.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9636"/>
          <a:stretch/>
        </p:blipFill>
        <p:spPr>
          <a:xfrm>
            <a:off x="2335653" y="2996418"/>
            <a:ext cx="5354433" cy="31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6"/>
            <a:ext cx="7870371" cy="11298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Прокатывание мячей друг другу (исходное положение- стойка на коленях), 10-12 раз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614" y="2546917"/>
            <a:ext cx="7086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362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              Задачи: -Упражнять в ходьбе и беге по кругу -в ходьбе и беге на носках -в приземление на полусогнутые ноги в прыжках -в прокатывание мяча</vt:lpstr>
      <vt:lpstr> Обще развивающие упражнения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Прокатывание мячей друг другу (исходное положение- стойка на коленях), 10-12 раз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q</cp:lastModifiedBy>
  <cp:revision>23</cp:revision>
  <dcterms:created xsi:type="dcterms:W3CDTF">2020-10-13T06:09:41Z</dcterms:created>
  <dcterms:modified xsi:type="dcterms:W3CDTF">2020-11-11T12:05:16Z</dcterms:modified>
</cp:coreProperties>
</file>