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bookprose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forkidsandmum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freegamesboom.com/media/upload/game/fe/fe22a787fe78f8b2d064025318789d8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8072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средней группы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1556792"/>
            <a:ext cx="3183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«Самолет»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678743"/>
            <a:ext cx="8100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Прокатывание мячей друг другу (исходное положение - стойка на коленях), 10-12 раз.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pic>
        <p:nvPicPr>
          <p:cNvPr id="22530" name="Picture 2" descr="https://ds02.infourok.ru/uploads/ex/044d/00081a9c-f0ece3fb/hello_html_m77326f25.gif"/>
          <p:cNvPicPr>
            <a:picLocks noChangeAspect="1" noChangeArrowheads="1"/>
          </p:cNvPicPr>
          <p:nvPr/>
        </p:nvPicPr>
        <p:blipFill>
          <a:blip r:embed="rId3" cstate="print"/>
          <a:srcRect l="11236" r="43822" b="12490"/>
          <a:stretch>
            <a:fillRect/>
          </a:stretch>
        </p:blipFill>
        <p:spPr bwMode="auto">
          <a:xfrm>
            <a:off x="6732240" y="3140968"/>
            <a:ext cx="2016224" cy="2592288"/>
          </a:xfrm>
          <a:prstGeom prst="rect">
            <a:avLst/>
          </a:prstGeom>
          <a:noFill/>
        </p:spPr>
      </p:pic>
      <p:pic>
        <p:nvPicPr>
          <p:cNvPr id="7" name="Picture 2" descr="https://ds02.infourok.ru/uploads/ex/044d/00081a9c-f0ece3fb/hello_html_m77326f25.gif"/>
          <p:cNvPicPr>
            <a:picLocks noChangeAspect="1" noChangeArrowheads="1"/>
          </p:cNvPicPr>
          <p:nvPr/>
        </p:nvPicPr>
        <p:blipFill>
          <a:blip r:embed="rId3" cstate="print"/>
          <a:srcRect l="11236" r="43822" b="12490"/>
          <a:stretch>
            <a:fillRect/>
          </a:stretch>
        </p:blipFill>
        <p:spPr bwMode="auto">
          <a:xfrm flipH="1">
            <a:off x="3275856" y="3212976"/>
            <a:ext cx="2016224" cy="2592288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5652120" y="4941168"/>
            <a:ext cx="698376" cy="6263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052736"/>
            <a:ext cx="82444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распределяются на три звена и размещаются в разных углах зала. Перед каждым звеном - кубик (кегля) определенного цвета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204864"/>
            <a:ext cx="5328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команде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взрослого: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 полету готовься!»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дети -«летчики» делают круговые движения руками - заводят моторы.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«Летите!»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говорит педагог. «Летчики» поднимают руки в стороны и бегают в разных направлениях по всему залу. По команде: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 посадку!»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дети возвращаются, и каждое звено занимает свое место около кубика. Воспитатель отмечает, какое звено построилось быстрее. Командирами звеньев при повторении игры назначаются другие ребята.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bookprose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forkidsandmum.ru/pictures/102181153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freegamesboom.com/media/upload/game/fe/fe22a787fe78f8b2d064025318789d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764704"/>
            <a:ext cx="1088504" cy="108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843808" y="1412776"/>
            <a:ext cx="60121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пражнять в ходьбе и беге по кругу, в ходьбе и беге на носках; </a:t>
            </a:r>
          </a:p>
          <a:p>
            <a:pPr marL="0" marR="0" lvl="0" indent="190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приземлении на полусогнутые ноги в прыжках; в прокатывании мяча.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548680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771800" y="764704"/>
            <a:ext cx="60121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часть.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одному; ходьба и бег по кругу с поворотом в другую сторону по сигналу воспитателя. Ходьба и бег врассыпную; ходьба на носках, «как мышки», переход на обычную ходьбу.</a:t>
            </a:r>
          </a:p>
          <a:p>
            <a:pPr marL="0" marR="0" lvl="0" indent="190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124744"/>
            <a:ext cx="81003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руки вниз. Поднять руки через стороны вверх, хлопнуть в ладоши над головой; опустить руки, вернуться в исходное положение (5-6 раз).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81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ds05.infourok.ru/uploads/ex/1328/00118bcf-52894626/hello_html_m66a373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3242791" cy="3426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309411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руки на пояс. Присесть, руки вперед, хлопнуть в ладоши; выпрямиться, вернуться в исходное положение (4-5 раз).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81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itexts.net/files/online_html/211295/_116.pn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6952"/>
            <a:ext cx="3019425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124745"/>
            <a:ext cx="81003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 -сидя, ноги врозь, руки на пояс, руки в стороны, наклон вперед, коснуться пальцами рук носков ног. Выпрямиться, руки в стороны, вернуться в исходное положение (4-5 раз).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81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avatars.mds.yandex.net/get-zen_doc/1136050/pub_5ad95a90a815f1353a4da8b5_5ad95eb59b403cfbad555e52/scale_1200"/>
          <p:cNvPicPr>
            <a:picLocks noChangeAspect="1" noChangeArrowheads="1"/>
          </p:cNvPicPr>
          <p:nvPr/>
        </p:nvPicPr>
        <p:blipFill>
          <a:blip r:embed="rId3" cstate="print"/>
          <a:srcRect l="67564" t="25857"/>
          <a:stretch>
            <a:fillRect/>
          </a:stretch>
        </p:blipFill>
        <p:spPr bwMode="auto">
          <a:xfrm>
            <a:off x="4644008" y="3356992"/>
            <a:ext cx="2952328" cy="2477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309412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 - лежа на спине, руки прямые за голову. Согнуть ноги в коленях, обхватить их руками. Распрямиться, вернуться в исходное положение (4-5 раз).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81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http://pozvonok.ru/mio2/images/i2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429000"/>
            <a:ext cx="3832767" cy="1909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940080"/>
            <a:ext cx="81003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И. п. - ноги слегка расставлены, руки вдоль туловища произвольно. Прыжки на двух ногах - ноги врозь, руки в стороны, вернуться в исходное положение - на счет 1-8. Повторить 2-3 раза с небольшой паузой между сериями прыжков.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781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i2.wp.com/koledj.ru/tw_refs/10/9644/9644_html_76ad43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56992"/>
            <a:ext cx="3515647" cy="2820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allpoper.com/images/00/39/89/48/aircraft-boeing_003989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576" y="1494077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Прыжки на двух ногах через 5-6 линий (шнуров), повторить 2-3 раза.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0648"/>
            <a:ext cx="6477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pic>
        <p:nvPicPr>
          <p:cNvPr id="21506" name="Picture 2" descr="https://iknigi.net/books_files/online_html/72084/i_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174" y="3429000"/>
            <a:ext cx="4597634" cy="2666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464</Words>
  <Application>Microsoft Office PowerPoint</Application>
  <PresentationFormat>Экран (4:3)</PresentationFormat>
  <Paragraphs>29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2020-11-06T12:22:15Z</dcterms:created>
  <dcterms:modified xsi:type="dcterms:W3CDTF">2020-11-09T03:10:01Z</dcterms:modified>
</cp:coreProperties>
</file>