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48;&#1057;&#1058;&#1040;&#1053;&#1058;\&#1074;&#1077;&#1089;&#1077;&#1083;&#1072;&#1103;%20&#1087;&#1077;&#1089;&#1077;&#1085;&#1082;&#1072;%20&#1076;&#1083;&#1103;%20&#1080;&#1075;&#1088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78904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2420888"/>
            <a:ext cx="359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«Мышеловка»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vini-puh.ru/wp-content/uploads/2018/01/Mishonok_Micik_-_Chepoveckij_E_-_KAK_KICIK_POJMAL_TYoTUShKE_MARINE_MIShKU_-_Otechestvennie_pisateli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4438661" cy="239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26876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Прыжки с продвижением вперед — поочередное подпрыгивание (по два прыжка) на правой, затем на левой ноге (расстояние 4 м) — 2—3 раза.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fsd.multiurok.ru/html/2018/09/17/s_5b9f72bc69371/951630_1.jpeg"/>
          <p:cNvPicPr>
            <a:picLocks noChangeAspect="1" noChangeArrowheads="1"/>
          </p:cNvPicPr>
          <p:nvPr/>
        </p:nvPicPr>
        <p:blipFill>
          <a:blip r:embed="rId4" cstate="print"/>
          <a:srcRect l="73612" t="12048"/>
          <a:stretch>
            <a:fillRect/>
          </a:stretch>
        </p:blipFill>
        <p:spPr bwMode="auto">
          <a:xfrm>
            <a:off x="2339752" y="2852936"/>
            <a:ext cx="1577242" cy="3608944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>
            <a:off x="4139952" y="5733256"/>
            <a:ext cx="856112" cy="587504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220072" y="5733256"/>
            <a:ext cx="936104" cy="587504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26876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гимнастической скамейке на животе, подтягиваясь двумя руками (хват с боков скамейки) — 2—3 раза.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900igr.net/up/datai/65155/0048-08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01008"/>
            <a:ext cx="5342040" cy="191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453426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Отбивание мяча о землю, продвигаясь вперед шагом (расстояние 5 м) —2—3 раза.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2.infourok.ru/uploads/ex/0063/00040b8a-959ce309/img13.jpg"/>
          <p:cNvPicPr>
            <a:picLocks noChangeAspect="1" noChangeArrowheads="1"/>
          </p:cNvPicPr>
          <p:nvPr/>
        </p:nvPicPr>
        <p:blipFill>
          <a:blip r:embed="rId4" cstate="print"/>
          <a:srcRect l="19162" t="57037" r="20989" b="6214"/>
          <a:stretch>
            <a:fillRect/>
          </a:stretch>
        </p:blipFill>
        <p:spPr bwMode="auto">
          <a:xfrm>
            <a:off x="899592" y="3212976"/>
            <a:ext cx="547260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«Мышеловка»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947483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делятся на две неравные группы. Меньшая (примерно треть играющих) образует круг — мышеловку. Остальные изображают мышей и находятся вне круга.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изображающие мышеловку, берутся за руки и начинают ходить по кругу то влево, то вправо, приговаривая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«Ах, как мыши надоели,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Развелось их просто страсть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погрызли, все поели,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Всюду лезут – вот напасть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Берегитесь же, плутовки.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Доберемся мы до вас.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поставим мышеловки,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Переловим всех за раз!»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окончании стихотворения дети останавливаются и поднимают сцепленные руки вверх. Мыши вбегают в мышеловку и тут же выбегают с другой стороны. По сигналу воспитателя: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«Хлоп!»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стоящие по кругу, опускают руки и приседают — мышеловка захлопнута. Мыши, не успевшие выбежать из круга, считаются пойманными. Они тоже становятся в круг (и размер мышеловки увеличивается). Когда большая часть мышей будет поймана, дети меняются ролями, и игра возобновляется.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«Мышеловка»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vini-puh.ru/wp-content/uploads/2018/01/Mishonok_Micik_-_Chepoveckij_E_-_KAK_KICIK_POJMAL_TYoTUShKE_MARINE_MIShKU_-_Otechestvennie_pisatel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60084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544522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84482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ходьбу с изменением направления движения, бег между предметами;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прыжкам на правой и левой ноге попеременно с продвижением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вперед;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ползании по скамейке на животе и ведении мяча между предметами.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836712"/>
            <a:ext cx="1954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2687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колонне по одному, по сигналу воспитателя изменить направление движения (к окну, к двери, к флажку или кегле и т. д.). Бег между кеглями, поставленными в один ряд. Ходьба и бег чередуются.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И. п.: ноги на ширине ступни, обруч в правой руке. 1 обруч вперед; 2— обруч назад; 3— обруч вперед; 4— переложить обруч в левую руку. То же левой рукой (4—5 раз).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ds03.infourok.ru/uploads/ex/015d/000642ec-4b9397c4/hello_html_mbb75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01008"/>
            <a:ext cx="2304256" cy="2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основная стойка, обруч перед грудью в согнутых руках. 1—2— присесть, обруч вынести вперед; 3—4— вернуться в исходное положение (5—6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present5.com/presentation/1/23483124_441282073.pdf-img/23483124_441282073.pdf-4.jpg"/>
          <p:cNvPicPr>
            <a:picLocks noChangeAspect="1" noChangeArrowheads="1"/>
          </p:cNvPicPr>
          <p:nvPr/>
        </p:nvPicPr>
        <p:blipFill>
          <a:blip r:embed="rId4" cstate="print"/>
          <a:srcRect l="5113" t="15400" r="53937" b="28601"/>
          <a:stretch>
            <a:fillRect/>
          </a:stretch>
        </p:blipFill>
        <p:spPr bwMode="auto">
          <a:xfrm>
            <a:off x="1835696" y="3212976"/>
            <a:ext cx="3744416" cy="28803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932040" y="3861048"/>
            <a:ext cx="216024" cy="1584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ноги врозь, обруч внизу. 1— поднять обруч вверх; 2— наклониться вправо, руки прямые; 3— прямо, обруч вверх; 4— вернуться в исходное положение. То же влево (6—7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avatars.mds.yandex.net/get-zen_doc/28064/pub_5af3e26b799d9ddc1ed56f8c_5af403d55816698dda798853/scale_1200"/>
          <p:cNvPicPr>
            <a:picLocks noChangeAspect="1" noChangeArrowheads="1"/>
          </p:cNvPicPr>
          <p:nvPr/>
        </p:nvPicPr>
        <p:blipFill>
          <a:blip r:embed="rId4" cstate="print"/>
          <a:srcRect l="61713" t="-2066" b="44230"/>
          <a:stretch>
            <a:fillRect/>
          </a:stretch>
        </p:blipFill>
        <p:spPr bwMode="auto">
          <a:xfrm>
            <a:off x="2339752" y="3421356"/>
            <a:ext cx="2304256" cy="2599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415390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сидя ноги врозь, обруч в согнутых руках перед собой. 1—2-—- наклониться, коснуться ободом носка правой ноги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3—4 - вернуться в исходное положение. То же к левой ноге (8 раз).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s02.infourok.ru/uploads/ex/0f24/0004dd9b-cee4cf5e/hello_html_m397bfb45.jpg"/>
          <p:cNvPicPr>
            <a:picLocks noChangeAspect="1" noChangeArrowheads="1"/>
          </p:cNvPicPr>
          <p:nvPr/>
        </p:nvPicPr>
        <p:blipFill>
          <a:blip r:embed="rId4" cstate="print"/>
          <a:srcRect r="31783"/>
          <a:stretch>
            <a:fillRect/>
          </a:stretch>
        </p:blipFill>
        <p:spPr bwMode="auto">
          <a:xfrm>
            <a:off x="1763688" y="3429000"/>
            <a:ext cx="3960440" cy="264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926125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обруч на полу, основная стойка, руки на поясе. Прыжки вокруг обруча на счет 1—8, на счет 9— прыгнуть в обруч (3—4 раза).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ds05.infourok.ru/uploads/ex/0e33/000d54a2-095de75a/hello_html_134628e3.png"/>
          <p:cNvPicPr>
            <a:picLocks noChangeAspect="1" noChangeArrowheads="1"/>
          </p:cNvPicPr>
          <p:nvPr/>
        </p:nvPicPr>
        <p:blipFill>
          <a:blip r:embed="rId4" cstate="print"/>
          <a:srcRect l="43863"/>
          <a:stretch>
            <a:fillRect/>
          </a:stretch>
        </p:blipFill>
        <p:spPr bwMode="auto">
          <a:xfrm>
            <a:off x="3203848" y="3717032"/>
            <a:ext cx="1710705" cy="2527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7e96066f2bf782aff3f504408aa9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с обручем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1%8B%D1%88%D1%8C-%D0%B1%D1%80%D0%B0%D0%B9%D0%BD%D0%B0-%D1%80%D1%8F-%D0%BE%D0%BC-%D1%81-%D0%BC%D1%8B%D1%88%D0%B5-%D0%BE%D0%B2%D0%BA%D0%BE%D0%B9-6981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692459"/>
            <a:ext cx="1885304" cy="251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174145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основная стойка, обруч хватом сверху обеими руками. 1- сделать шаг в обруч (вертикальный) правой ногой; 2 — левой ногой; 3 — шаг назад правой ногой; 4 — шаг назад левой ногой (4—5 раз).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4.infourok.ru/uploads/ex/086e/00080b35-aa04d443/hello_html_m7c0e5059.jpg"/>
          <p:cNvPicPr>
            <a:picLocks noChangeAspect="1" noChangeArrowheads="1"/>
          </p:cNvPicPr>
          <p:nvPr/>
        </p:nvPicPr>
        <p:blipFill>
          <a:blip r:embed="rId4" cstate="print"/>
          <a:srcRect l="40439" r="24738"/>
          <a:stretch>
            <a:fillRect/>
          </a:stretch>
        </p:blipFill>
        <p:spPr bwMode="auto">
          <a:xfrm>
            <a:off x="3131840" y="3645024"/>
            <a:ext cx="2067340" cy="270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654</Words>
  <Application>Microsoft Office PowerPoint</Application>
  <PresentationFormat>Экран (4:3)</PresentationFormat>
  <Paragraphs>44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2020-11-06T06:28:39Z</dcterms:created>
  <dcterms:modified xsi:type="dcterms:W3CDTF">2020-11-06T12:22:00Z</dcterms:modified>
</cp:coreProperties>
</file>