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9" r:id="rId6"/>
    <p:sldId id="270" r:id="rId7"/>
    <p:sldId id="272" r:id="rId8"/>
    <p:sldId id="271" r:id="rId9"/>
    <p:sldId id="264" r:id="rId10"/>
    <p:sldId id="265" r:id="rId11"/>
    <p:sldId id="266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4;&#1048;&#1057;&#1058;&#1040;&#1053;&#1058;\&#1044;&#1083;&#1103;%20&#1082;&#1086;&#1085;&#1082;&#1091;&#1088;&#1089;&#1072;%20(&#1074;&#1077;&#1089;&#1077;&#1083;&#1072;&#1103;%20&#1089;&#1084;&#1077;&#1096;&#1085;&#1072;&#1103;%20&#1084;&#1091;&#1079;&#1099;&#1082;&#1072;%20&#1074;%20&#1089;&#1090;&#1080;&#1083;&#1077;%20&#1090;&#1077;&#1093;&#1085;&#1086;)%20&#8212;%20&#1058;&#1099;&#1094;%20&#1058;&#1099;&#1094;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3040" y="76470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подготовительной к школе группы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09120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2780928"/>
            <a:ext cx="2852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«Фигуры»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1700808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Ползание по гимнастической скамейке на ладонях и коленях с мешочком на спине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4262" y="404664"/>
            <a:ext cx="6349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ds04.infourok.ru/uploads/ex/0b63/000bf242-dd322c99/hello_html_7fc39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996952"/>
            <a:ext cx="4032448" cy="2900186"/>
          </a:xfrm>
          <a:prstGeom prst="rect">
            <a:avLst/>
          </a:prstGeom>
          <a:noFill/>
        </p:spPr>
      </p:pic>
      <p:sp>
        <p:nvSpPr>
          <p:cNvPr id="6" name="Полилиния 5"/>
          <p:cNvSpPr/>
          <p:nvPr/>
        </p:nvSpPr>
        <p:spPr>
          <a:xfrm>
            <a:off x="4134604" y="3677094"/>
            <a:ext cx="430294" cy="198870"/>
          </a:xfrm>
          <a:custGeom>
            <a:avLst/>
            <a:gdLst>
              <a:gd name="connsiteX0" fmla="*/ 287271 w 430294"/>
              <a:gd name="connsiteY0" fmla="*/ 7802 h 198870"/>
              <a:gd name="connsiteX1" fmla="*/ 109850 w 430294"/>
              <a:gd name="connsiteY1" fmla="*/ 35097 h 198870"/>
              <a:gd name="connsiteX2" fmla="*/ 55259 w 430294"/>
              <a:gd name="connsiteY2" fmla="*/ 48745 h 198870"/>
              <a:gd name="connsiteX3" fmla="*/ 41611 w 430294"/>
              <a:gd name="connsiteY3" fmla="*/ 89688 h 198870"/>
              <a:gd name="connsiteX4" fmla="*/ 123497 w 430294"/>
              <a:gd name="connsiteY4" fmla="*/ 144279 h 198870"/>
              <a:gd name="connsiteX5" fmla="*/ 205384 w 430294"/>
              <a:gd name="connsiteY5" fmla="*/ 171575 h 198870"/>
              <a:gd name="connsiteX6" fmla="*/ 246327 w 430294"/>
              <a:gd name="connsiteY6" fmla="*/ 185222 h 198870"/>
              <a:gd name="connsiteX7" fmla="*/ 300918 w 430294"/>
              <a:gd name="connsiteY7" fmla="*/ 198870 h 198870"/>
              <a:gd name="connsiteX8" fmla="*/ 355509 w 430294"/>
              <a:gd name="connsiteY8" fmla="*/ 185222 h 198870"/>
              <a:gd name="connsiteX9" fmla="*/ 369157 w 430294"/>
              <a:gd name="connsiteY9" fmla="*/ 144279 h 198870"/>
              <a:gd name="connsiteX10" fmla="*/ 410100 w 430294"/>
              <a:gd name="connsiteY10" fmla="*/ 116984 h 198870"/>
              <a:gd name="connsiteX11" fmla="*/ 396453 w 430294"/>
              <a:gd name="connsiteY11" fmla="*/ 76040 h 198870"/>
              <a:gd name="connsiteX12" fmla="*/ 246327 w 430294"/>
              <a:gd name="connsiteY12" fmla="*/ 35097 h 198870"/>
              <a:gd name="connsiteX13" fmla="*/ 287271 w 430294"/>
              <a:gd name="connsiteY13" fmla="*/ 7802 h 198870"/>
              <a:gd name="connsiteX14" fmla="*/ 191736 w 430294"/>
              <a:gd name="connsiteY14" fmla="*/ 21449 h 198870"/>
              <a:gd name="connsiteX15" fmla="*/ 232680 w 430294"/>
              <a:gd name="connsiteY15" fmla="*/ 35097 h 198870"/>
              <a:gd name="connsiteX16" fmla="*/ 273623 w 430294"/>
              <a:gd name="connsiteY16" fmla="*/ 62393 h 198870"/>
              <a:gd name="connsiteX17" fmla="*/ 259975 w 430294"/>
              <a:gd name="connsiteY17" fmla="*/ 76040 h 198870"/>
              <a:gd name="connsiteX18" fmla="*/ 96202 w 430294"/>
              <a:gd name="connsiteY18" fmla="*/ 62393 h 198870"/>
              <a:gd name="connsiteX19" fmla="*/ 137145 w 430294"/>
              <a:gd name="connsiteY19" fmla="*/ 89688 h 198870"/>
              <a:gd name="connsiteX20" fmla="*/ 300918 w 430294"/>
              <a:gd name="connsiteY20" fmla="*/ 103336 h 198870"/>
              <a:gd name="connsiteX21" fmla="*/ 341862 w 430294"/>
              <a:gd name="connsiteY21" fmla="*/ 116984 h 198870"/>
              <a:gd name="connsiteX22" fmla="*/ 300918 w 430294"/>
              <a:gd name="connsiteY22" fmla="*/ 130631 h 198870"/>
              <a:gd name="connsiteX23" fmla="*/ 137145 w 430294"/>
              <a:gd name="connsiteY23" fmla="*/ 103336 h 198870"/>
              <a:gd name="connsiteX24" fmla="*/ 96202 w 430294"/>
              <a:gd name="connsiteY24" fmla="*/ 76040 h 198870"/>
              <a:gd name="connsiteX25" fmla="*/ 137145 w 430294"/>
              <a:gd name="connsiteY25" fmla="*/ 89688 h 198870"/>
              <a:gd name="connsiteX26" fmla="*/ 232680 w 430294"/>
              <a:gd name="connsiteY26" fmla="*/ 116984 h 198870"/>
              <a:gd name="connsiteX27" fmla="*/ 273623 w 430294"/>
              <a:gd name="connsiteY27" fmla="*/ 144279 h 198870"/>
              <a:gd name="connsiteX28" fmla="*/ 355509 w 430294"/>
              <a:gd name="connsiteY28" fmla="*/ 171575 h 198870"/>
              <a:gd name="connsiteX29" fmla="*/ 369157 w 430294"/>
              <a:gd name="connsiteY29" fmla="*/ 130631 h 198870"/>
              <a:gd name="connsiteX30" fmla="*/ 355509 w 430294"/>
              <a:gd name="connsiteY30" fmla="*/ 76040 h 198870"/>
              <a:gd name="connsiteX31" fmla="*/ 150793 w 430294"/>
              <a:gd name="connsiteY31" fmla="*/ 7802 h 198870"/>
              <a:gd name="connsiteX32" fmla="*/ 55259 w 430294"/>
              <a:gd name="connsiteY32" fmla="*/ 21449 h 198870"/>
              <a:gd name="connsiteX33" fmla="*/ 14315 w 430294"/>
              <a:gd name="connsiteY33" fmla="*/ 35097 h 198870"/>
              <a:gd name="connsiteX34" fmla="*/ 328214 w 430294"/>
              <a:gd name="connsiteY34" fmla="*/ 48745 h 198870"/>
              <a:gd name="connsiteX35" fmla="*/ 355509 w 430294"/>
              <a:gd name="connsiteY35" fmla="*/ 89688 h 198870"/>
              <a:gd name="connsiteX36" fmla="*/ 355509 w 430294"/>
              <a:gd name="connsiteY36" fmla="*/ 144279 h 198870"/>
              <a:gd name="connsiteX37" fmla="*/ 191736 w 430294"/>
              <a:gd name="connsiteY37" fmla="*/ 103336 h 198870"/>
              <a:gd name="connsiteX38" fmla="*/ 273623 w 430294"/>
              <a:gd name="connsiteY38" fmla="*/ 89688 h 198870"/>
              <a:gd name="connsiteX39" fmla="*/ 123497 w 430294"/>
              <a:gd name="connsiteY39" fmla="*/ 48745 h 198870"/>
              <a:gd name="connsiteX40" fmla="*/ 164441 w 430294"/>
              <a:gd name="connsiteY40" fmla="*/ 62393 h 198870"/>
              <a:gd name="connsiteX41" fmla="*/ 96202 w 430294"/>
              <a:gd name="connsiteY41" fmla="*/ 62393 h 19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0294" h="198870">
                <a:moveTo>
                  <a:pt x="287271" y="7802"/>
                </a:moveTo>
                <a:cubicBezTo>
                  <a:pt x="241371" y="14359"/>
                  <a:pt x="157205" y="25626"/>
                  <a:pt x="109850" y="35097"/>
                </a:cubicBezTo>
                <a:cubicBezTo>
                  <a:pt x="91457" y="38776"/>
                  <a:pt x="73456" y="44196"/>
                  <a:pt x="55259" y="48745"/>
                </a:cubicBezTo>
                <a:cubicBezTo>
                  <a:pt x="50710" y="62393"/>
                  <a:pt x="33249" y="77982"/>
                  <a:pt x="41611" y="89688"/>
                </a:cubicBezTo>
                <a:cubicBezTo>
                  <a:pt x="60678" y="116383"/>
                  <a:pt x="92376" y="133905"/>
                  <a:pt x="123497" y="144279"/>
                </a:cubicBezTo>
                <a:lnTo>
                  <a:pt x="205384" y="171575"/>
                </a:lnTo>
                <a:cubicBezTo>
                  <a:pt x="219032" y="176124"/>
                  <a:pt x="232371" y="181733"/>
                  <a:pt x="246327" y="185222"/>
                </a:cubicBezTo>
                <a:lnTo>
                  <a:pt x="300918" y="198870"/>
                </a:lnTo>
                <a:cubicBezTo>
                  <a:pt x="319115" y="194321"/>
                  <a:pt x="340862" y="196939"/>
                  <a:pt x="355509" y="185222"/>
                </a:cubicBezTo>
                <a:cubicBezTo>
                  <a:pt x="366743" y="176235"/>
                  <a:pt x="360170" y="155512"/>
                  <a:pt x="369157" y="144279"/>
                </a:cubicBezTo>
                <a:cubicBezTo>
                  <a:pt x="379404" y="131471"/>
                  <a:pt x="396452" y="126082"/>
                  <a:pt x="410100" y="116984"/>
                </a:cubicBezTo>
                <a:cubicBezTo>
                  <a:pt x="405551" y="103336"/>
                  <a:pt x="408159" y="84402"/>
                  <a:pt x="396453" y="76040"/>
                </a:cubicBezTo>
                <a:cubicBezTo>
                  <a:pt x="369520" y="56802"/>
                  <a:pt x="280732" y="41978"/>
                  <a:pt x="246327" y="35097"/>
                </a:cubicBezTo>
                <a:cubicBezTo>
                  <a:pt x="259975" y="25999"/>
                  <a:pt x="303184" y="11780"/>
                  <a:pt x="287271" y="7802"/>
                </a:cubicBezTo>
                <a:cubicBezTo>
                  <a:pt x="256063" y="0"/>
                  <a:pt x="220508" y="7063"/>
                  <a:pt x="191736" y="21449"/>
                </a:cubicBezTo>
                <a:cubicBezTo>
                  <a:pt x="178868" y="27883"/>
                  <a:pt x="219032" y="30548"/>
                  <a:pt x="232680" y="35097"/>
                </a:cubicBezTo>
                <a:cubicBezTo>
                  <a:pt x="246328" y="44196"/>
                  <a:pt x="258634" y="55731"/>
                  <a:pt x="273623" y="62393"/>
                </a:cubicBezTo>
                <a:cubicBezTo>
                  <a:pt x="344612" y="93944"/>
                  <a:pt x="430294" y="100372"/>
                  <a:pt x="259975" y="76040"/>
                </a:cubicBezTo>
                <a:cubicBezTo>
                  <a:pt x="151837" y="39994"/>
                  <a:pt x="206469" y="44015"/>
                  <a:pt x="96202" y="62393"/>
                </a:cubicBezTo>
                <a:cubicBezTo>
                  <a:pt x="109850" y="71491"/>
                  <a:pt x="121061" y="86471"/>
                  <a:pt x="137145" y="89688"/>
                </a:cubicBezTo>
                <a:cubicBezTo>
                  <a:pt x="190861" y="100431"/>
                  <a:pt x="246618" y="96096"/>
                  <a:pt x="300918" y="103336"/>
                </a:cubicBezTo>
                <a:cubicBezTo>
                  <a:pt x="315178" y="105237"/>
                  <a:pt x="328214" y="112435"/>
                  <a:pt x="341862" y="116984"/>
                </a:cubicBezTo>
                <a:cubicBezTo>
                  <a:pt x="328214" y="121533"/>
                  <a:pt x="315304" y="130631"/>
                  <a:pt x="300918" y="130631"/>
                </a:cubicBezTo>
                <a:cubicBezTo>
                  <a:pt x="237016" y="130631"/>
                  <a:pt x="194643" y="117711"/>
                  <a:pt x="137145" y="103336"/>
                </a:cubicBezTo>
                <a:cubicBezTo>
                  <a:pt x="123497" y="94237"/>
                  <a:pt x="96202" y="92443"/>
                  <a:pt x="96202" y="76040"/>
                </a:cubicBezTo>
                <a:cubicBezTo>
                  <a:pt x="96202" y="61654"/>
                  <a:pt x="123313" y="85736"/>
                  <a:pt x="137145" y="89688"/>
                </a:cubicBezTo>
                <a:cubicBezTo>
                  <a:pt x="157552" y="95519"/>
                  <a:pt x="210865" y="106076"/>
                  <a:pt x="232680" y="116984"/>
                </a:cubicBezTo>
                <a:cubicBezTo>
                  <a:pt x="247351" y="124319"/>
                  <a:pt x="258634" y="137617"/>
                  <a:pt x="273623" y="144279"/>
                </a:cubicBezTo>
                <a:cubicBezTo>
                  <a:pt x="299915" y="155964"/>
                  <a:pt x="355509" y="171575"/>
                  <a:pt x="355509" y="171575"/>
                </a:cubicBezTo>
                <a:cubicBezTo>
                  <a:pt x="360058" y="157927"/>
                  <a:pt x="369157" y="145017"/>
                  <a:pt x="369157" y="130631"/>
                </a:cubicBezTo>
                <a:cubicBezTo>
                  <a:pt x="369157" y="111874"/>
                  <a:pt x="367861" y="90156"/>
                  <a:pt x="355509" y="76040"/>
                </a:cubicBezTo>
                <a:cubicBezTo>
                  <a:pt x="292959" y="4555"/>
                  <a:pt x="238902" y="17591"/>
                  <a:pt x="150793" y="7802"/>
                </a:cubicBezTo>
                <a:cubicBezTo>
                  <a:pt x="118948" y="12351"/>
                  <a:pt x="86802" y="15140"/>
                  <a:pt x="55259" y="21449"/>
                </a:cubicBezTo>
                <a:cubicBezTo>
                  <a:pt x="41152" y="24270"/>
                  <a:pt x="0" y="33665"/>
                  <a:pt x="14315" y="35097"/>
                </a:cubicBezTo>
                <a:cubicBezTo>
                  <a:pt x="118527" y="45518"/>
                  <a:pt x="223581" y="44196"/>
                  <a:pt x="328214" y="48745"/>
                </a:cubicBezTo>
                <a:cubicBezTo>
                  <a:pt x="337312" y="62393"/>
                  <a:pt x="343911" y="78090"/>
                  <a:pt x="355509" y="89688"/>
                </a:cubicBezTo>
                <a:cubicBezTo>
                  <a:pt x="399182" y="133361"/>
                  <a:pt x="421020" y="100607"/>
                  <a:pt x="355509" y="144279"/>
                </a:cubicBezTo>
                <a:cubicBezTo>
                  <a:pt x="247371" y="108233"/>
                  <a:pt x="302003" y="121714"/>
                  <a:pt x="191736" y="103336"/>
                </a:cubicBezTo>
                <a:cubicBezTo>
                  <a:pt x="219032" y="98787"/>
                  <a:pt x="250598" y="105038"/>
                  <a:pt x="273623" y="89688"/>
                </a:cubicBezTo>
                <a:cubicBezTo>
                  <a:pt x="277559" y="87064"/>
                  <a:pt x="36799" y="19846"/>
                  <a:pt x="123497" y="48745"/>
                </a:cubicBezTo>
                <a:lnTo>
                  <a:pt x="164441" y="62393"/>
                </a:lnTo>
                <a:lnTo>
                  <a:pt x="96202" y="62393"/>
                </a:ln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1484784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Броски мяча друг другу стоя в шеренгах (способ — двумя руками из-за головы).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6349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2" descr="https://poznayka.org/baza1/1790334523474.files/image73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s://poznayka.org/baza1/1790334523474.files/image73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http://sportfiction.ru/upload/import/books/8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789040"/>
            <a:ext cx="3507418" cy="1836043"/>
          </a:xfrm>
          <a:prstGeom prst="rect">
            <a:avLst/>
          </a:prstGeom>
          <a:noFill/>
        </p:spPr>
      </p:pic>
      <p:pic>
        <p:nvPicPr>
          <p:cNvPr id="5128" name="Picture 8" descr="http://worldofschool.ru/public/page_images/996/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-898525"/>
            <a:ext cx="5219700" cy="18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E:\ДИСТАНТ\0042-059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1124744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сигналу воспитателя все дети разбегаются по площадке (залу). На следующий сигнал все играющие останавливаются на месте, где их застала команда, и принимают какую-либо позу. Воспитатель отмечает тех, чьи фигуры оказались наиболее удачными. Игра повторяется 2-3 раза.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4233" y="332656"/>
            <a:ext cx="66364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«Фигуры»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2" descr="https://poznayka.org/baza1/1790334523474.files/image73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s://poznayka.org/baza1/1790334523474.files/image73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http://worldofschool.ru/public/page_images/996/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57600"/>
            <a:ext cx="914400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Для конкурса (веселая смешная музыка в стиле техно) — Тыц Ты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11560" y="2869704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23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11760" y="1844824"/>
            <a:ext cx="59766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детей в ходьбе с изменением направления дви­жения;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прыжках через короткую скакалку; бросании мяча друг другу;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836712"/>
            <a:ext cx="1954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700808"/>
            <a:ext cx="8388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И. п. — основная стойка, скакалка, сложенная вдвое, вниз. 1 —правую ногу отвести назад на носок, скакалка вверх; 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— 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исходное положение. То же левой ногой {6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1" y="404664"/>
            <a:ext cx="7814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короткой скакалкой</a:t>
            </a:r>
          </a:p>
        </p:txBody>
      </p:sp>
      <p:pic>
        <p:nvPicPr>
          <p:cNvPr id="10242" name="Picture 2" descr="https://konspekta.net/lektsianew/baza6/595089996989.files/image10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068960"/>
            <a:ext cx="1944216" cy="2731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700808"/>
            <a:ext cx="8388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И. п. — стойка ноги на ширине плеч, скакалка вниз. 1 — скакалка вверх; 2 — наклон вправо (влево); 3 — выпрямиться, скакалка вверх; 4 — исходное положение (5—6 раз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1" y="404664"/>
            <a:ext cx="7814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короткой скакалкой</a:t>
            </a:r>
          </a:p>
        </p:txBody>
      </p:sp>
      <p:pic>
        <p:nvPicPr>
          <p:cNvPr id="9218" name="Picture 2" descr="https://konspekta.net/lektsianew/baza6/595089996989.files/image10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573016"/>
            <a:ext cx="3827334" cy="2228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700808"/>
            <a:ext cx="8388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 п. — сидя, ноги врозь, скакалка на грудь. 1 — скакалка вверх, руки прямые; 2 — наклон вперед, коснуться носков ног; 3 — выпрямиться, скакалка вверх; 4 — исходное положение (6 раз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1" y="404664"/>
            <a:ext cx="7814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короткой скакалкой</a:t>
            </a:r>
          </a:p>
        </p:txBody>
      </p:sp>
      <p:pic>
        <p:nvPicPr>
          <p:cNvPr id="9" name="Picture 2" descr="https://ds05.infourok.ru/uploads/ex/0e63/000ca50a-a19efebd/hello_html_m3af1910c.jpg"/>
          <p:cNvPicPr>
            <a:picLocks noChangeAspect="1" noChangeArrowheads="1"/>
          </p:cNvPicPr>
          <p:nvPr/>
        </p:nvPicPr>
        <p:blipFill>
          <a:blip r:embed="rId3" cstate="print"/>
          <a:srcRect l="73228" t="11475" b="52196"/>
          <a:stretch>
            <a:fillRect/>
          </a:stretch>
        </p:blipFill>
        <p:spPr bwMode="auto">
          <a:xfrm>
            <a:off x="3563888" y="3429000"/>
            <a:ext cx="3336810" cy="2863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700808"/>
            <a:ext cx="8388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 п. — стойка в упоре на коленях, скакалка вниз.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1-3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сесть справа на бедро, скакалка вперед; 4 — вернуться в исходное положение (6 раз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1" y="404664"/>
            <a:ext cx="7814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короткой скакалкой</a:t>
            </a:r>
          </a:p>
        </p:txBody>
      </p:sp>
      <p:pic>
        <p:nvPicPr>
          <p:cNvPr id="3076" name="Picture 4" descr="https://konspekta.net/lektsianew/baza6/595089996989.files/image1069.jpg"/>
          <p:cNvPicPr>
            <a:picLocks noChangeAspect="1" noChangeArrowheads="1"/>
          </p:cNvPicPr>
          <p:nvPr/>
        </p:nvPicPr>
        <p:blipFill>
          <a:blip r:embed="rId3" cstate="print"/>
          <a:srcRect t="11666" r="55530"/>
          <a:stretch>
            <a:fillRect/>
          </a:stretch>
        </p:blipFill>
        <p:spPr bwMode="auto">
          <a:xfrm>
            <a:off x="3347864" y="3068960"/>
            <a:ext cx="1555381" cy="3271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700808"/>
            <a:ext cx="8388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 п. — лежа на животе, скакалка в согнутых руках перед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собой; 1—2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прогнуться, руки выпрямить вперед-вверх; 3—4 — исходное положение (5—6 раз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1" y="404664"/>
            <a:ext cx="7814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короткой скакалкой</a:t>
            </a:r>
          </a:p>
        </p:txBody>
      </p:sp>
      <p:pic>
        <p:nvPicPr>
          <p:cNvPr id="1027" name="Picture 3" descr="https://ds05.infourok.ru/uploads/ex/0e63/000ca50a-a19efebd/hello_html_3c47b442.jpg"/>
          <p:cNvPicPr>
            <a:picLocks noChangeAspect="1" noChangeArrowheads="1"/>
          </p:cNvPicPr>
          <p:nvPr/>
        </p:nvPicPr>
        <p:blipFill>
          <a:blip r:embed="rId3" cstate="print"/>
          <a:srcRect l="19384" t="61424" r="55267"/>
          <a:stretch>
            <a:fillRect/>
          </a:stretch>
        </p:blipFill>
        <p:spPr bwMode="auto">
          <a:xfrm>
            <a:off x="3563888" y="3717032"/>
            <a:ext cx="2664296" cy="2559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700808"/>
            <a:ext cx="8388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п. — основная стойка, руки свободно вдоль туловища, скакалка на полу (стоя правым боком к скакалке). Прыжок с поворотом на 180" через скакалку несколько раз подряд.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1" y="404664"/>
            <a:ext cx="7814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короткой скакалкой</a:t>
            </a:r>
          </a:p>
        </p:txBody>
      </p:sp>
      <p:pic>
        <p:nvPicPr>
          <p:cNvPr id="5" name="Picture 6" descr="https://ds05.infourok.ru/uploads/ex/0e63/000ca50a-a19efebd/hello_html_3c47b442.jpg"/>
          <p:cNvPicPr>
            <a:picLocks noChangeAspect="1" noChangeArrowheads="1"/>
          </p:cNvPicPr>
          <p:nvPr/>
        </p:nvPicPr>
        <p:blipFill>
          <a:blip r:embed="rId3" cstate="print"/>
          <a:srcRect l="83502" t="47638" b="5586"/>
          <a:stretch>
            <a:fillRect/>
          </a:stretch>
        </p:blipFill>
        <p:spPr bwMode="auto">
          <a:xfrm>
            <a:off x="5508104" y="3356991"/>
            <a:ext cx="1584176" cy="2834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E:\ДИСТАНТ\0042-05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1700808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Прыжки через короткую скакалку, вращая ее вперед.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4262" y="404664"/>
            <a:ext cx="6349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im0-tub-ru.yandex.net/i?id=d63c03756f4a2168b1842c4491e8109e&amp;n=13"/>
          <p:cNvPicPr>
            <a:picLocks noChangeAspect="1" noChangeArrowheads="1"/>
          </p:cNvPicPr>
          <p:nvPr/>
        </p:nvPicPr>
        <p:blipFill>
          <a:blip r:embed="rId3" cstate="print"/>
          <a:srcRect r="55901"/>
          <a:stretch>
            <a:fillRect/>
          </a:stretch>
        </p:blipFill>
        <p:spPr bwMode="auto">
          <a:xfrm>
            <a:off x="3779912" y="2996952"/>
            <a:ext cx="3240360" cy="2954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412</Words>
  <Application>Microsoft Office PowerPoint</Application>
  <PresentationFormat>Экран (4:3)</PresentationFormat>
  <Paragraphs>36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16</cp:revision>
  <dcterms:created xsi:type="dcterms:W3CDTF">2020-11-05T09:01:28Z</dcterms:created>
  <dcterms:modified xsi:type="dcterms:W3CDTF">2020-11-06T04:45:34Z</dcterms:modified>
</cp:coreProperties>
</file>