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 snapToGrid="0">
      <p:cViewPr varScale="1">
        <p:scale>
          <a:sx n="68" d="100"/>
          <a:sy n="68" d="100"/>
        </p:scale>
        <p:origin x="8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4F0D3-A8C9-4D7F-A220-49AF0F5FF80E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1F23-67A3-4B28-B2D4-94EF8D02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654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4F0D3-A8C9-4D7F-A220-49AF0F5FF80E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1F23-67A3-4B28-B2D4-94EF8D02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247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4F0D3-A8C9-4D7F-A220-49AF0F5FF80E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1F23-67A3-4B28-B2D4-94EF8D02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225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4F0D3-A8C9-4D7F-A220-49AF0F5FF80E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1F23-67A3-4B28-B2D4-94EF8D02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238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4F0D3-A8C9-4D7F-A220-49AF0F5FF80E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1F23-67A3-4B28-B2D4-94EF8D02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951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4F0D3-A8C9-4D7F-A220-49AF0F5FF80E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1F23-67A3-4B28-B2D4-94EF8D02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85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4F0D3-A8C9-4D7F-A220-49AF0F5FF80E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1F23-67A3-4B28-B2D4-94EF8D02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364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4F0D3-A8C9-4D7F-A220-49AF0F5FF80E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1F23-67A3-4B28-B2D4-94EF8D02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939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4F0D3-A8C9-4D7F-A220-49AF0F5FF80E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1F23-67A3-4B28-B2D4-94EF8D02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627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4F0D3-A8C9-4D7F-A220-49AF0F5FF80E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1F23-67A3-4B28-B2D4-94EF8D02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810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4F0D3-A8C9-4D7F-A220-49AF0F5FF80E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1F23-67A3-4B28-B2D4-94EF8D02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208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4F0D3-A8C9-4D7F-A220-49AF0F5FF80E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A1F23-67A3-4B28-B2D4-94EF8D02E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43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257" y="0"/>
            <a:ext cx="1245325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086" y="1435341"/>
            <a:ext cx="7935686" cy="183029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Физкультурное занятие </a:t>
            </a:r>
            <a:br>
              <a:rPr lang="ru-RU" sz="4000" b="1" dirty="0"/>
            </a:br>
            <a:r>
              <a:rPr lang="ru-RU" sz="4000" b="1" dirty="0"/>
              <a:t>для детей средних групп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5157" y="2866674"/>
            <a:ext cx="4615543" cy="199684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dirty="0">
              <a:latin typeface="+mj-lt"/>
            </a:endParaRPr>
          </a:p>
          <a:p>
            <a:pPr marL="0" indent="0" algn="ctr">
              <a:buNone/>
            </a:pPr>
            <a:r>
              <a:rPr lang="ru-RU" sz="4800" b="1" dirty="0">
                <a:solidFill>
                  <a:srgbClr val="002060"/>
                </a:solidFill>
                <a:latin typeface="+mj-lt"/>
              </a:rPr>
              <a:t>«</a:t>
            </a:r>
            <a:r>
              <a:rPr lang="ru-RU" sz="6000" b="1" dirty="0">
                <a:solidFill>
                  <a:srgbClr val="002060"/>
                </a:solidFill>
                <a:latin typeface="+mj-lt"/>
              </a:rPr>
              <a:t>Морошка; Пчелка</a:t>
            </a:r>
            <a:r>
              <a:rPr lang="ru-RU" sz="4800" b="1" dirty="0">
                <a:solidFill>
                  <a:srgbClr val="002060"/>
                </a:solidFill>
                <a:latin typeface="+mj-lt"/>
              </a:rPr>
              <a:t>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DD2854-7AC2-4DAE-9538-1F08FF131126}"/>
              </a:ext>
            </a:extLst>
          </p:cNvPr>
          <p:cNvSpPr txBox="1"/>
          <p:nvPr/>
        </p:nvSpPr>
        <p:spPr>
          <a:xfrm>
            <a:off x="2665157" y="5584427"/>
            <a:ext cx="6275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Инструктор по физическому воспитанию</a:t>
            </a:r>
          </a:p>
          <a:p>
            <a:r>
              <a:rPr lang="ru-RU" sz="2400" dirty="0" err="1"/>
              <a:t>Аншаков</a:t>
            </a:r>
            <a:r>
              <a:rPr lang="ru-RU" sz="2400" dirty="0"/>
              <a:t> В.А.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0F52B7-6E4A-4F53-AE87-9CA0B0CCBC05}"/>
              </a:ext>
            </a:extLst>
          </p:cNvPr>
          <p:cNvSpPr txBox="1"/>
          <p:nvPr/>
        </p:nvSpPr>
        <p:spPr>
          <a:xfrm>
            <a:off x="2665157" y="699922"/>
            <a:ext cx="4178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 детский сад «Оленёнок»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8965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476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96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D6A5EF-AA75-4BFC-A7A7-D9D9568DD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145"/>
            <a:ext cx="12192000" cy="678673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BE3C5F-EE58-4575-A0C6-69935ECCE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717" y="974554"/>
            <a:ext cx="6935372" cy="1325563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Задачи: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-Упражнять детей  в ходьбе и беге с изменением направления движения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 бросках мяча о землю и ловле его двумя рука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-повторить ползание на четвереньках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8D0A3C-B97A-4AED-AF41-78C93AAE0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3126" y="2491971"/>
            <a:ext cx="7877908" cy="3920955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300" b="1" dirty="0">
                <a:latin typeface="+mj-lt"/>
              </a:rPr>
              <a:t> </a:t>
            </a:r>
            <a:r>
              <a:rPr lang="ru-RU" sz="2600" b="1" dirty="0">
                <a:latin typeface="+mj-lt"/>
              </a:rPr>
              <a:t>          Ход проведения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Вводная часть: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в колоне по одному, на сигнал воспитателя изменить направление (поворот кругом в движении); ходьба в колоне по одному, высоко поднимая колени, руки на поясе; переход на обычную ходьбу, бег врассыпную.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часть: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Общеразвивающие упражнения /ОРУ/.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движения /ОВД/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Заключительная часть: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</a:p>
          <a:p>
            <a:pPr marL="0" indent="0">
              <a:lnSpc>
                <a:spcPct val="120000"/>
              </a:lnSpc>
              <a:buNone/>
            </a:pPr>
            <a:endParaRPr lang="ru-RU" sz="2500" dirty="0">
              <a:latin typeface="+mj-lt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sz="2500" dirty="0">
              <a:latin typeface="+mj-lt"/>
            </a:endParaRPr>
          </a:p>
          <a:p>
            <a:pPr marL="0" indent="0">
              <a:buNone/>
            </a:pPr>
            <a:endParaRPr lang="ru-RU" dirty="0">
              <a:latin typeface="+mj-l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1946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4872" y="289354"/>
            <a:ext cx="5425098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ОРУ </a:t>
            </a:r>
            <a:r>
              <a:rPr lang="ru-RU" sz="4000" b="1">
                <a:solidFill>
                  <a:srgbClr val="002060"/>
                </a:solidFill>
              </a:rPr>
              <a:t>с мячом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4973" y="1721707"/>
            <a:ext cx="9046029" cy="4351338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стойка ноги на ширине ступни, мяч в обеих руках вниз. Поднять мяч вверх, поднимаясь на носки, потянуться, опустить мяч, вернуться в исходное положение (4-5раз)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A60574-7BFA-4D1C-B683-E95AE58B3BF2}"/>
              </a:ext>
            </a:extLst>
          </p:cNvPr>
          <p:cNvSpPr txBox="1"/>
          <p:nvPr/>
        </p:nvSpPr>
        <p:spPr>
          <a:xfrm>
            <a:off x="518780" y="1198487"/>
            <a:ext cx="64254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№1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904" y="2920194"/>
            <a:ext cx="2823936" cy="326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73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343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41009"/>
            <a:ext cx="10515600" cy="64967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№2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5249" y="1825625"/>
            <a:ext cx="877355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стойка ноги на ширине ступни, мяч у груди. Присесть мяч вынести вперед, подняться, вернуться в исходное положение (5-6раз)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769" y="3278414"/>
            <a:ext cx="5956510" cy="338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7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2262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№3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2779" y="1825626"/>
            <a:ext cx="895291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сидя, ноги врозь, мяч в согнутых руках перед собой. Наклониться, прокатить мяч от одной ноги к другой, выпрямиться, вернуться в исходное положение (6раз)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3581"/>
          <a:stretch/>
        </p:blipFill>
        <p:spPr>
          <a:xfrm>
            <a:off x="3585029" y="3312886"/>
            <a:ext cx="4009117" cy="266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26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68337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№4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853802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лежа на спине, мяч в прямых руках за головой. Согнуть колени, коснуться их мячом, выпрямиться, вернуться в исходное положение (5-6раз)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328" y="3049588"/>
            <a:ext cx="6371771" cy="330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52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№5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234" y="1825625"/>
            <a:ext cx="8941023" cy="1773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стойка ноги слегка расставлены, руки произвольно, мяч на полу. Прыжки на двух ногах в обе стороны (3-4раза), с небольшой паузой между серией прыжков.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E671D6-B168-4A9C-A6CF-83C39BF61B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73" t="7795" r="12610" b="7898"/>
          <a:stretch/>
        </p:blipFill>
        <p:spPr>
          <a:xfrm>
            <a:off x="3700975" y="3516313"/>
            <a:ext cx="2179322" cy="225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43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500062"/>
            <a:ext cx="8349343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движения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8349343" cy="4351338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броски мяча о землю и ловля его двумя руками (10-12 раз). Дети  располагаться произвольно по всему залу.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022" y="2562792"/>
            <a:ext cx="2857500" cy="35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46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2606" y="391886"/>
            <a:ext cx="7870371" cy="1465943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Ползание по гимнастической скамейке с опорой на ладони и колени.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58181" y="3482975"/>
            <a:ext cx="57150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327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340</Words>
  <Application>Microsoft Office PowerPoint</Application>
  <PresentationFormat>Широкоэкранный</PresentationFormat>
  <Paragraphs>33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Физкультурное занятие  для детей средних групп</vt:lpstr>
      <vt:lpstr>              Задачи: -Упражнять детей  в ходьбе и беге с изменением направления движения -в бросках мяча о землю и ловле его двумя рука -повторить ползание на четвереньках </vt:lpstr>
      <vt:lpstr>ОРУ с мячом</vt:lpstr>
      <vt:lpstr>Упражнение №2</vt:lpstr>
      <vt:lpstr>Упражнение №3</vt:lpstr>
      <vt:lpstr>Упражнение №4</vt:lpstr>
      <vt:lpstr>Упражнение №5</vt:lpstr>
      <vt:lpstr>Основные виды движения</vt:lpstr>
      <vt:lpstr>2. Ползание по гимнастической скамейке с опорой на ладони и колени.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anshakov9797@mail.ru</dc:creator>
  <cp:lastModifiedBy>q</cp:lastModifiedBy>
  <cp:revision>26</cp:revision>
  <dcterms:created xsi:type="dcterms:W3CDTF">2020-10-13T06:09:41Z</dcterms:created>
  <dcterms:modified xsi:type="dcterms:W3CDTF">2020-11-20T12:23:50Z</dcterms:modified>
</cp:coreProperties>
</file>