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0953"/>
    <a:srgbClr val="4818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4;&#1048;&#1057;&#1058;&#1040;&#1053;&#1058;\&#1074;&#1077;&#1089;&#1077;&#1083;&#1072;&#1103;%20&#1087;&#1077;&#1089;&#1077;&#1085;&#1082;&#1072;%20&#1076;&#1083;&#1103;%20&#1080;&#1075;&#1088;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ДИСТАНТ\maxresdefault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340768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подготовительной к школе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661248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2420888"/>
            <a:ext cx="5466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«Летает не летает»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70080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Лазанье под дугу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Задание — подойти к дуге, присесть, сгруппироваться в «комочек» и пройти под дугой, не касаясь ее верхнего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88640"/>
            <a:ext cx="6419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rudocs.exdat.com/pars_docs/tw_refs/100/99382/99382_html_503643c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284984"/>
            <a:ext cx="3240360" cy="229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70080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 Равновесие. Ходьба на носках, руки за головой между набивными мячами, положенными в одну линию (6—8 шт.)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88640"/>
            <a:ext cx="6419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iknigi.net/books_files/online_html/71720/i_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12976"/>
            <a:ext cx="5066928" cy="2660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700808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260648"/>
            <a:ext cx="6419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«Летает не летает»</a:t>
            </a:r>
            <a:endParaRPr lang="ru-RU" sz="36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844824"/>
            <a:ext cx="6534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стоят по кругу, в центре воспитатель. Он называет одушевленные и неодушевленные предметы, которые летают и не летают.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взрослый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говорит: «Самолет летает, стул летает, воробей летает» и т.д. Дети должны поднять руки вверх, если назван летающий предмет.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mersibo.ru/sites/default/files/styles/wh_480_360/public/club/images/polet-na-samoletike_252665.png?itok=569Maq9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pic>
        <p:nvPicPr>
          <p:cNvPr id="3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63688" y="1196752"/>
            <a:ext cx="872480" cy="872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1556792"/>
            <a:ext cx="59766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ходьбе и беге «змейкой» между предметами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повторить ведение мяча с продвижением вперед;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лазаньи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 дугу, в равновесии.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476672"/>
            <a:ext cx="18982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628800"/>
            <a:ext cx="68762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бег в колонне по одному между кубиками (6—8 шт.), поставленными в две линии по двум сторонам зала;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бег врассыпную; </a:t>
            </a:r>
          </a:p>
          <a:p>
            <a:pPr lvl="2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одьбу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бег повторить в чередовании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476672"/>
            <a:ext cx="19720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700808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п. — стойка ноги на ширине плеч, кубик в правой руке внизу. 1 —руки через стороны вверх, переложить кубик в левую руку; 2 — исходное положение (6-8 раз).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88640"/>
            <a:ext cx="6419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кубиком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infodz.com.ua/ext/image/statti/deti/zaryadka_s_myache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01008"/>
            <a:ext cx="1413520" cy="285228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932040" y="3573016"/>
            <a:ext cx="194320" cy="2160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700808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п. — стойка ноги на ширине плеч, кубик в обеих руках внизу. 1 —кубик вверх; 2 — наклон вперед, поставить кубик на пол; 3 — выпрямиться; 4 — наклониться, взять кубик, вернуться в исходное положение (6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88640"/>
            <a:ext cx="6419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кубиком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s://ds04.infourok.ru/uploads/ex/0fdf/0012fb9e-25e6ff17/hello_html_670e1f3f.jpg"/>
          <p:cNvPicPr>
            <a:picLocks noChangeAspect="1" noChangeArrowheads="1"/>
          </p:cNvPicPr>
          <p:nvPr/>
        </p:nvPicPr>
        <p:blipFill>
          <a:blip r:embed="rId3" cstate="print"/>
          <a:srcRect l="49863" t="21477" r="26010"/>
          <a:stretch>
            <a:fillRect/>
          </a:stretch>
        </p:blipFill>
        <p:spPr bwMode="auto">
          <a:xfrm>
            <a:off x="4427984" y="3861048"/>
            <a:ext cx="2016224" cy="245720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436096" y="5949280"/>
            <a:ext cx="194320" cy="2160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700808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п. — стойка на коленях, кубик в правой руке. 1 — поворот вправо, кубик поставить у носков ног; 2 — выпрямиться, руки на пояс; 3 —повернуться, взять кубик; 4 — вернуться в исходное положение (6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88640"/>
            <a:ext cx="6419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кубиком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fs1.ppt4web.ru/images/4134/66073/640/img4.jpg"/>
          <p:cNvPicPr>
            <a:picLocks noChangeAspect="1" noChangeArrowheads="1"/>
          </p:cNvPicPr>
          <p:nvPr/>
        </p:nvPicPr>
        <p:blipFill>
          <a:blip r:embed="rId3" cstate="print"/>
          <a:srcRect l="21263" t="47249" r="61019" b="19676"/>
          <a:stretch>
            <a:fillRect/>
          </a:stretch>
        </p:blipFill>
        <p:spPr bwMode="auto">
          <a:xfrm>
            <a:off x="4427984" y="4293096"/>
            <a:ext cx="1440160" cy="20162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16016" y="5949280"/>
            <a:ext cx="194320" cy="2160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700808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п. — сидя на полу, руки в упоре сзади, кубик зажат между стопами ног. I -2 — стараясь не уронить кубик, поднять прямые ноги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вперед вверх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3-4 — исходное положение (5-6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88640"/>
            <a:ext cx="6419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кубиком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http://900igr.net/up/datai/65155/0017-025-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http://900igr.net/up/datai/65155/0017-025-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8" name="Picture 6" descr="https://sabirov.ucoz.net/bezymjannyj2.jpg"/>
          <p:cNvPicPr>
            <a:picLocks noChangeAspect="1" noChangeArrowheads="1"/>
          </p:cNvPicPr>
          <p:nvPr/>
        </p:nvPicPr>
        <p:blipFill>
          <a:blip r:embed="rId3" cstate="print"/>
          <a:srcRect l="25401" t="-5362" r="57664" b="14214"/>
          <a:stretch>
            <a:fillRect/>
          </a:stretch>
        </p:blipFill>
        <p:spPr bwMode="auto">
          <a:xfrm>
            <a:off x="3923928" y="3284984"/>
            <a:ext cx="2520280" cy="30603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139952" y="3789040"/>
            <a:ext cx="266328" cy="26632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700808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п. — основная стойка руки вдоль туловища, кубик на полу перед ногами. Прыжки вокруг кубика на правой и левой ноге попеременно, в чередовании с небольшой паузой между сериями прыжков.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88640"/>
            <a:ext cx="6419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кубиком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svetlyachok.khv.prosadiki.ru/media/2020/06/11/1254826581/Pry_gni_i_povernis.jpeg"/>
          <p:cNvPicPr>
            <a:picLocks noChangeAspect="1" noChangeArrowheads="1"/>
          </p:cNvPicPr>
          <p:nvPr/>
        </p:nvPicPr>
        <p:blipFill>
          <a:blip r:embed="rId3" cstate="print"/>
          <a:srcRect l="71996"/>
          <a:stretch>
            <a:fillRect/>
          </a:stretch>
        </p:blipFill>
        <p:spPr bwMode="auto">
          <a:xfrm>
            <a:off x="3275856" y="3573016"/>
            <a:ext cx="1216135" cy="29770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3968" y="6093296"/>
            <a:ext cx="266328" cy="26632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ДИСТАНТ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170080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Ведение мяча в прямом направлении (баскетбольный вариант) и между предметами (5—6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шт.)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188640"/>
            <a:ext cx="64193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endParaRPr lang="ru-RU" sz="4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ds05.infourok.ru/uploads/ex/0b61/00115cf8-fef6ea06/hello_html_614d2950.jpg"/>
          <p:cNvPicPr>
            <a:picLocks noChangeAspect="1" noChangeArrowheads="1"/>
          </p:cNvPicPr>
          <p:nvPr/>
        </p:nvPicPr>
        <p:blipFill>
          <a:blip r:embed="rId3" cstate="print"/>
          <a:srcRect l="16537" t="50000" r="16526" b="10101"/>
          <a:stretch>
            <a:fillRect/>
          </a:stretch>
        </p:blipFill>
        <p:spPr bwMode="auto">
          <a:xfrm>
            <a:off x="2411760" y="3212976"/>
            <a:ext cx="6120680" cy="2736304"/>
          </a:xfrm>
          <a:prstGeom prst="rect">
            <a:avLst/>
          </a:prstGeom>
          <a:noFill/>
        </p:spPr>
      </p:pic>
      <p:sp>
        <p:nvSpPr>
          <p:cNvPr id="6" name="Равнобедренный треугольник 5"/>
          <p:cNvSpPr/>
          <p:nvPr/>
        </p:nvSpPr>
        <p:spPr>
          <a:xfrm>
            <a:off x="3995936" y="5157192"/>
            <a:ext cx="576064" cy="72008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012160" y="5229200"/>
            <a:ext cx="576064" cy="72008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812360" y="5157192"/>
            <a:ext cx="576064" cy="72008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484</Words>
  <Application>Microsoft Office PowerPoint</Application>
  <PresentationFormat>Экран (4:3)</PresentationFormat>
  <Paragraphs>36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2020-11-09T10:09:02Z</dcterms:created>
  <dcterms:modified xsi:type="dcterms:W3CDTF">2020-11-09T11:39:25Z</dcterms:modified>
</cp:coreProperties>
</file>