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7C8E2A-D8CD-4CD2-9C11-C7523E744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9983D-6166-48CC-B215-06E8A062B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3B2F7-41FC-45CF-B247-191A585E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DA9A4-5CBE-4EB8-80F1-EE50C64A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18752F-5380-4AC2-9552-CAA11FBC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4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7188C-9723-4C7E-8A27-32ACC779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1174A2-371F-4B69-978F-C953C356A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4CB2C-3F4F-40F6-B48A-B7AE626E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5EE7-2AA8-4EB8-8EE4-5C87AD4E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CBFAF0-C42A-4A8D-A3CF-72E26572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9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05D5F9-4F7F-4476-A558-A3E3DEE8E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09B108-9A9C-49BB-9183-C44F67B03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89CB3-33D6-4DA5-8BD8-628E2673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B03FD-4096-4FFB-A53D-1BEFA043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C4D82C-0226-4227-9196-D6E3FE63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9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5793-FB26-4734-A708-EC1CC928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EE8036-29E8-4BA2-B247-8CAE49A3B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51109-183D-42B3-8E1F-EAA15960F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BB5FB-9E9F-406D-B6FD-C6F31BA1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FAEABC-504C-4B7C-9314-1E67DD65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5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0B4E4-FBCC-409C-8505-BB2E71E4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59AE13-0031-4B47-B754-239F55BA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FE44D-AEFA-4908-8D83-8D63DDF3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65803A-91F7-48AB-AC42-EAF85044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4A3AC-24A2-4B9F-8C32-DFCD75F4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1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10B20-48C7-468F-BE3B-9A467173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B6C4C-E83B-4508-9C8B-204514BB5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C2C8EC-BD64-4C75-9DDF-8DBC3B6E1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50B2D4-B4BB-4750-AF81-FFCF6737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7E9F2B-072D-4792-AFC1-14480ABB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6368F9-BE64-4FB5-A7A8-030C983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AB2D4-6B06-49E9-9FBD-AC8D0D50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8A530E-E36A-404D-B35A-AAC4FB8DC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D41538-2B2D-4585-9AEA-F83E96BB4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E3FB12-D978-4D06-9024-16D3EC95F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48E6F7-3B53-4B36-98CE-9DEE77250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365C4F-50F5-4DA8-BAF7-FF835FE7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361A60-D1C5-4CDE-8864-D8BC654A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B373AA-9630-46D1-BEDA-DFB9B805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61209-D54F-454A-9466-3BC1493D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ABDD4D-C1DE-4B96-BF8A-713FCAEB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AEF70F-22B3-4F4F-A3D0-545C42C7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E0422D-EBB2-4D7A-9765-DCA6DDA9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1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934FB6-900E-4AAA-8055-BB7765CE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EA3ABB-4FB5-46D6-BEDA-EFB4065F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92210B-F28C-4A44-9628-6BC25A59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3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47969-5D3E-484A-B6BA-0D35772D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25363-C9DD-473D-9CC1-B535D0A3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129E76-70CD-43E3-BF40-F73817B9D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0FD743-B480-49AD-A7E1-ED444704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1B01BE-CE7B-4ED8-BB4B-159BF735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2D4DC5-ED93-4B2C-990E-1006F5C8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B99C5-76F3-4EC0-B8DB-8EEEB742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98657B-1BB0-41D9-8626-B5F3BCE51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EEB27A-1FE7-43CE-B6A3-06E80E48F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01C57-3EFD-4053-91F5-AB532BE0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F2D5F0-79EE-4820-87B3-848FBA90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08A73C-3CD6-45D3-9E5E-A2045661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0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3A19A-217F-44FF-B1C9-0FD23691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B10B80-F9E2-490F-892C-A89650477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BA9B3C-4FE6-4BAE-854C-88A84D1F0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2121-3E40-4D20-AC1A-79703EF1F853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F0240-10A4-4BE1-B245-EF3CA70F0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38C74-BA2E-4272-99E3-B25F4BBAB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2073-F431-46B6-B5E4-B99F969D6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microsoft.com/office/2007/relationships/hdphoto" Target="../media/hdphoto10.wdp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EAE428-6BB0-49FD-88D4-36C7E10E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0C946B-194D-41B2-AB64-6ADDCA705F3D}"/>
              </a:ext>
            </a:extLst>
          </p:cNvPr>
          <p:cNvSpPr txBox="1"/>
          <p:nvPr/>
        </p:nvSpPr>
        <p:spPr>
          <a:xfrm>
            <a:off x="2104292" y="215328"/>
            <a:ext cx="8896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8A846-F7B3-464A-B057-A29F30CB784F}"/>
              </a:ext>
            </a:extLst>
          </p:cNvPr>
          <p:cNvSpPr txBox="1"/>
          <p:nvPr/>
        </p:nvSpPr>
        <p:spPr>
          <a:xfrm>
            <a:off x="2104292" y="1274160"/>
            <a:ext cx="8530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 старшей группы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F77B5-D534-456D-AE95-DC02DCFA557D}"/>
              </a:ext>
            </a:extLst>
          </p:cNvPr>
          <p:cNvSpPr txBox="1"/>
          <p:nvPr/>
        </p:nvSpPr>
        <p:spPr>
          <a:xfrm>
            <a:off x="7719646" y="4170876"/>
            <a:ext cx="4195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A3809-C4C3-4982-BEB2-D6BFBE36BE1E}"/>
              </a:ext>
            </a:extLst>
          </p:cNvPr>
          <p:cNvSpPr txBox="1"/>
          <p:nvPr/>
        </p:nvSpPr>
        <p:spPr>
          <a:xfrm>
            <a:off x="3272378" y="1853727"/>
            <a:ext cx="6194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«Пожарные на учении»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1C926A-7939-4E41-82FE-DDEFAADC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63" b="97813" l="2857" r="96429">
                        <a14:foregroundMark x1="31429" y1="44063" x2="31429" y2="44063"/>
                        <a14:foregroundMark x1="8929" y1="58125" x2="8929" y2="58125"/>
                        <a14:foregroundMark x1="5000" y1="72188" x2="5000" y2="72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2093" y="2361183"/>
            <a:ext cx="3570378" cy="40804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5CD432-E914-4860-8746-CD10077D80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330" b="94078" l="1625" r="33750">
                        <a14:foregroundMark x1="12625" y1="64975" x2="12625" y2="64975"/>
                        <a14:foregroundMark x1="8750" y1="72758" x2="8750" y2="72758"/>
                        <a14:foregroundMark x1="26875" y1="64298" x2="26875" y2="64298"/>
                      </a14:backgroundRemoval>
                    </a14:imgEffect>
                  </a14:imgLayer>
                </a14:imgProps>
              </a:ext>
            </a:extLst>
          </a:blip>
          <a:srcRect t="49101" r="64831"/>
          <a:stretch/>
        </p:blipFill>
        <p:spPr>
          <a:xfrm>
            <a:off x="2481345" y="4513956"/>
            <a:ext cx="1991010" cy="21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5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723071" y="1276634"/>
            <a:ext cx="10784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Лазанье —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подлезание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под шнур (высота 40 см) боком, не касаясь руками пола и не задевая за верхний край шнура (5—6 раз).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40387" y="249565"/>
            <a:ext cx="1116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AE6DF1-9221-4966-8EB9-96DC482EB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69" b="96066" l="10000" r="92000">
                        <a14:foregroundMark x1="54182" y1="40373" x2="54182" y2="40373"/>
                        <a14:foregroundMark x1="41273" y1="55694" x2="41273" y2="55694"/>
                        <a14:foregroundMark x1="75091" y1="37888" x2="75091" y2="37888"/>
                        <a14:foregroundMark x1="65455" y1="34990" x2="65455" y2="34990"/>
                        <a14:foregroundMark x1="60909" y1="46791" x2="60909" y2="46791"/>
                        <a14:foregroundMark x1="51273" y1="54244" x2="51273" y2="54244"/>
                        <a14:foregroundMark x1="48364" y1="60663" x2="48364" y2="60663"/>
                        <a14:foregroundMark x1="67455" y1="59627" x2="67455" y2="59627"/>
                        <a14:foregroundMark x1="73273" y1="55694" x2="73273" y2="55694"/>
                        <a14:foregroundMark x1="70364" y1="72464" x2="70364" y2="72464"/>
                        <a14:foregroundMark x1="87818" y1="60870" x2="87818" y2="60870"/>
                        <a14:foregroundMark x1="82909" y1="54244" x2="82909" y2="54244"/>
                        <a14:foregroundMark x1="83273" y1="28571" x2="83273" y2="28571"/>
                        <a14:foregroundMark x1="21455" y1="41408" x2="21455" y2="41408"/>
                        <a14:foregroundMark x1="21455" y1="48447" x2="21455" y2="48447"/>
                        <a14:foregroundMark x1="21455" y1="69772" x2="21455" y2="69772"/>
                        <a14:foregroundMark x1="26727" y1="87164" x2="26727" y2="87164"/>
                        <a14:foregroundMark x1="20364" y1="90269" x2="20364" y2="902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5949" y="2879203"/>
            <a:ext cx="4246538" cy="37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9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723071" y="1276634"/>
            <a:ext cx="10784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Прыжки на правой, затем на левой ноге до предмета (расстояние 5 м) - 2—3 раза.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40387" y="249565"/>
            <a:ext cx="1116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2C31EE-AC80-4748-9B85-619A5BE80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167" r="93500">
                        <a14:foregroundMark x1="33167" y1="9483" x2="33167" y2="9483"/>
                        <a14:foregroundMark x1="33000" y1="22989" x2="33000" y2="22989"/>
                        <a14:foregroundMark x1="33667" y1="18678" x2="33667" y2="18678"/>
                        <a14:foregroundMark x1="80167" y1="14368" x2="80167" y2="14368"/>
                        <a14:foregroundMark x1="77667" y1="18678" x2="77667" y2="18678"/>
                        <a14:foregroundMark x1="82000" y1="32184" x2="82000" y2="32184"/>
                        <a14:foregroundMark x1="84667" y1="22989" x2="84667" y2="22989"/>
                        <a14:foregroundMark x1="71500" y1="47989" x2="71500" y2="47989"/>
                        <a14:foregroundMark x1="68667" y1="50575" x2="68667" y2="50575"/>
                        <a14:foregroundMark x1="74333" y1="52299" x2="74333" y2="52299"/>
                        <a14:foregroundMark x1="74333" y1="62931" x2="74333" y2="62931"/>
                        <a14:foregroundMark x1="73500" y1="70977" x2="73500" y2="70977"/>
                        <a14:foregroundMark x1="21333" y1="50000" x2="21333" y2="50000"/>
                        <a14:foregroundMark x1="19167" y1="46264" x2="19167" y2="46264"/>
                        <a14:foregroundMark x1="17500" y1="46264" x2="17500" y2="46264"/>
                        <a14:foregroundMark x1="16000" y1="33621" x2="16000" y2="33621"/>
                        <a14:foregroundMark x1="19333" y1="28448" x2="19333" y2="28448"/>
                        <a14:foregroundMark x1="16500" y1="49713" x2="16500" y2="49713"/>
                        <a14:foregroundMark x1="23833" y1="59770" x2="23833" y2="59770"/>
                        <a14:foregroundMark x1="22667" y1="68678" x2="22667" y2="68678"/>
                        <a14:foregroundMark x1="25333" y1="57759" x2="25333" y2="577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955" y="2825465"/>
            <a:ext cx="5715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2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723071" y="1276634"/>
            <a:ext cx="10784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Равновесие — ходьба по гимнастической скамейке с мешочком на голове, руки на поясе.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40387" y="249565"/>
            <a:ext cx="1116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9C16FE-9A70-4615-9C29-A65C717AC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99" y="2849415"/>
            <a:ext cx="3929607" cy="34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5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1548964" y="1030253"/>
            <a:ext cx="87501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строятся в три-четыре колонны лицом к гимнастической стенке — это пожарные.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Первые в колоннах стоят перед чертой (исходная линия) на расстоянии 4—5 м от гимнастической стенки. На каждом пролете гимнастической стенки на одинаковой высоте (на рейке) подвешиваются колокольчики. По сигналу взрослого (удар в бубен или на слово «Марш!») дети, стоящие в колоннах первыми, бегут к гимнастической стенке, взбираются по ней, звонят в колокольчик, спускаются вниз, затем возвращаются к своей колонне и встают в ее конец. Воспитатель отмечает того, кто быстрее всех выполнил задание.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проведении данной игры взрослый осуществляет страховку детей.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40387" y="249565"/>
            <a:ext cx="1116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«Пожарные на учении»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14BBA0-0763-4741-A151-BFFFAE0A8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153" y="1810371"/>
            <a:ext cx="4401693" cy="32372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81CE67-E487-48C2-A7B5-D28CF6790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5" l="57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657" y="4375122"/>
            <a:ext cx="2420288" cy="22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0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04001" y="3037849"/>
            <a:ext cx="3223867" cy="36859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2634" y="5272651"/>
            <a:ext cx="1573763" cy="1684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40387" y="249565"/>
            <a:ext cx="1116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«Пожарные на учении»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81CE67-E487-48C2-A7B5-D28CF6790B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25" l="57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5452" y="4058658"/>
            <a:ext cx="2804602" cy="2587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836D9B-74A5-4C36-8034-19C8F72157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00" b="100000" l="10000" r="90000"/>
                    </a14:imgEffect>
                  </a14:imgLayer>
                </a14:imgProps>
              </a:ext>
            </a:extLst>
          </a:blip>
          <a:srcRect l="21936" r="22947"/>
          <a:stretch/>
        </p:blipFill>
        <p:spPr>
          <a:xfrm>
            <a:off x="536558" y="2697479"/>
            <a:ext cx="1279139" cy="2018059"/>
          </a:xfrm>
          <a:prstGeom prst="rect">
            <a:avLst/>
          </a:prstGeom>
        </p:spPr>
      </p:pic>
      <p:pic>
        <p:nvPicPr>
          <p:cNvPr id="9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3E323397-774B-4E42-82FC-F095FB55E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30706" y="5047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1316501" y="1984361"/>
            <a:ext cx="92483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продолжать отрабатывать навык ходьбы в колонне по одному с остановкой по сигналу воспитателя;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упражнять в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подлезании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под шнур боком, в сохранении устойчивого равновесия и прыжках.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4543864" y="731520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83484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1316501" y="1984361"/>
            <a:ext cx="92483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одьба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колонне по одному, врассыпную (по сигналу воспитателя) с выполнением «фигуры»;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бег врассыпную.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одьба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бег повторяются в чередовании.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4543864" y="731520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часть</a:t>
            </a:r>
          </a:p>
        </p:txBody>
      </p:sp>
    </p:spTree>
    <p:extLst>
      <p:ext uri="{BB962C8B-B14F-4D97-AF65-F5344CB8AC3E}">
        <p14:creationId xmlns:p14="http://schemas.microsoft.com/office/powerpoint/2010/main" val="316103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698704" y="1755272"/>
            <a:ext cx="9248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И. п.: сидя верхом на скамейке, ноги согнуты в коленях, руки на поясе. 1— руки в стороны; 2— вверх; З— руки в стороны; 4 — вернуться в исходное положение (6—7 раз).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82315" y="91310"/>
            <a:ext cx="1116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на гимнастических скамейках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36B594-9471-4FA5-9119-74A4F5CEB5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0" b="100000" l="1250" r="63542">
                        <a14:foregroundMark x1="12708" y1="44920" x2="12708" y2="44920"/>
                        <a14:foregroundMark x1="10625" y1="72727" x2="10625" y2="72727"/>
                        <a14:foregroundMark x1="7083" y1="76471" x2="7083" y2="76471"/>
                        <a14:foregroundMark x1="8333" y1="64706" x2="8333" y2="64706"/>
                        <a14:foregroundMark x1="11875" y1="78075" x2="11875" y2="78075"/>
                        <a14:foregroundMark x1="5833" y1="88770" x2="5833" y2="88770"/>
                        <a14:foregroundMark x1="21667" y1="66310" x2="21667" y2="66310"/>
                        <a14:foregroundMark x1="18125" y1="49733" x2="18125" y2="49733"/>
                        <a14:foregroundMark x1="17917" y1="43850" x2="17917" y2="43850"/>
                        <a14:foregroundMark x1="8750" y1="22460" x2="8750" y2="22460"/>
                        <a14:foregroundMark x1="9792" y1="11765" x2="9792" y2="11765"/>
                        <a14:foregroundMark x1="8333" y1="51337" x2="8333" y2="51337"/>
                        <a14:foregroundMark x1="3333" y1="87701" x2="3333" y2="87701"/>
                        <a14:foregroundMark x1="21250" y1="70588" x2="21250" y2="70588"/>
                        <a14:foregroundMark x1="18125" y1="63636" x2="18125" y2="63636"/>
                        <a14:foregroundMark x1="20000" y1="63636" x2="20000" y2="63636"/>
                        <a14:foregroundMark x1="8542" y1="80749" x2="8542" y2="80749"/>
                        <a14:foregroundMark x1="12500" y1="86631" x2="12500" y2="86631"/>
                        <a14:foregroundMark x1="38333" y1="84492" x2="38333" y2="84492"/>
                        <a14:foregroundMark x1="40417" y1="73797" x2="40417" y2="73797"/>
                        <a14:foregroundMark x1="45625" y1="68984" x2="45625" y2="68984"/>
                        <a14:foregroundMark x1="41667" y1="61497" x2="41667" y2="61497"/>
                        <a14:foregroundMark x1="37292" y1="37433" x2="37292" y2="37433"/>
                        <a14:foregroundMark x1="55833" y1="37433" x2="55833" y2="37433"/>
                        <a14:foregroundMark x1="44583" y1="25668" x2="44583" y2="25668"/>
                        <a14:foregroundMark x1="44375" y1="20321" x2="44375" y2="20321"/>
                        <a14:foregroundMark x1="44792" y1="9091" x2="44792" y2="9091"/>
                        <a14:foregroundMark x1="45833" y1="79144" x2="45833" y2="79144"/>
                        <a14:foregroundMark x1="46667" y1="91444" x2="46667" y2="91444"/>
                        <a14:foregroundMark x1="42708" y1="82353" x2="42708" y2="82353"/>
                        <a14:foregroundMark x1="37917" y1="80749" x2="37917" y2="80749"/>
                        <a14:foregroundMark x1="37708" y1="75401" x2="37708" y2="75401"/>
                        <a14:foregroundMark x1="41875" y1="71123" x2="41875" y2="71123"/>
                        <a14:foregroundMark x1="45000" y1="66845" x2="45000" y2="66845"/>
                        <a14:foregroundMark x1="53542" y1="66310" x2="53542" y2="66310"/>
                        <a14:foregroundMark x1="58542" y1="62032" x2="58542" y2="62032"/>
                        <a14:foregroundMark x1="57917" y1="40642" x2="57917" y2="40642"/>
                        <a14:foregroundMark x1="46458" y1="87166" x2="46458" y2="87166"/>
                        <a14:foregroundMark x1="15000" y1="77540" x2="15000" y2="77540"/>
                        <a14:foregroundMark x1="5000" y1="80214" x2="5000" y2="80214"/>
                        <a14:foregroundMark x1="23958" y1="64706" x2="23958" y2="64706"/>
                        <a14:foregroundMark x1="23750" y1="70053" x2="23750" y2="70053"/>
                        <a14:foregroundMark x1="49375" y1="72193" x2="49375" y2="72193"/>
                        <a14:foregroundMark x1="50833" y1="72727" x2="50833" y2="72727"/>
                        <a14:foregroundMark x1="55208" y1="68984" x2="55208" y2="68984"/>
                        <a14:foregroundMark x1="55000" y1="62032" x2="55000" y2="62032"/>
                        <a14:foregroundMark x1="53125" y1="60428" x2="53125" y2="60428"/>
                        <a14:foregroundMark x1="57292" y1="66310" x2="57292" y2="66310"/>
                        <a14:foregroundMark x1="57083" y1="58824" x2="57083" y2="58824"/>
                      </a14:backgroundRemoval>
                    </a14:imgEffect>
                  </a14:imgLayer>
                </a14:imgProps>
              </a:ext>
            </a:extLst>
          </a:blip>
          <a:srcRect r="32375"/>
          <a:stretch/>
        </p:blipFill>
        <p:spPr>
          <a:xfrm>
            <a:off x="2606635" y="3191790"/>
            <a:ext cx="5432474" cy="31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2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698704" y="1755272"/>
            <a:ext cx="9248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И. п.: сидя верхом, ноги согнуты в коленях, руки на поясе. 1 — руки в стороны: 2 — наклон влево (вправо), коснуться пальцами рук пола; З — выпрямиться, руки в стороны; 4 — вернуться в Исходное положение (6 раз).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82315" y="91310"/>
            <a:ext cx="1116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на гимнастических скамейках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099195-2064-460E-8B5A-A404C3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9" b="99465" l="1667" r="98750">
                        <a14:foregroundMark x1="45625" y1="36364" x2="45625" y2="36364"/>
                        <a14:foregroundMark x1="37708" y1="38503" x2="37708" y2="38503"/>
                        <a14:foregroundMark x1="39792" y1="78610" x2="39792" y2="78610"/>
                        <a14:foregroundMark x1="45625" y1="70588" x2="45625" y2="70588"/>
                        <a14:foregroundMark x1="78542" y1="71123" x2="78542" y2="71123"/>
                        <a14:foregroundMark x1="80417" y1="59893" x2="80417" y2="59893"/>
                        <a14:foregroundMark x1="83542" y1="70053" x2="83542" y2="70053"/>
                        <a14:foregroundMark x1="81042" y1="75936" x2="81042" y2="75936"/>
                        <a14:foregroundMark x1="77708" y1="82353" x2="77708" y2="82353"/>
                        <a14:foregroundMark x1="73125" y1="51337" x2="73125" y2="51337"/>
                        <a14:foregroundMark x1="70417" y1="54545" x2="70417" y2="54545"/>
                        <a14:foregroundMark x1="72292" y1="58289" x2="72292" y2="58289"/>
                        <a14:foregroundMark x1="80833" y1="26738" x2="80833" y2="26738"/>
                        <a14:foregroundMark x1="91667" y1="19786" x2="91667" y2="19786"/>
                        <a14:foregroundMark x1="94792" y1="60963" x2="94792" y2="60963"/>
                        <a14:foregroundMark x1="90833" y1="66310" x2="90833" y2="66310"/>
                        <a14:foregroundMark x1="92917" y1="65775" x2="92917" y2="65775"/>
                        <a14:foregroundMark x1="93750" y1="57754" x2="93750" y2="57754"/>
                        <a14:foregroundMark x1="60625" y1="41176" x2="60625" y2="41176"/>
                        <a14:foregroundMark x1="57292" y1="40107" x2="57292" y2="40107"/>
                        <a14:foregroundMark x1="44792" y1="21390" x2="44792" y2="21390"/>
                        <a14:foregroundMark x1="32500" y1="36898" x2="32500" y2="36898"/>
                        <a14:foregroundMark x1="41458" y1="72193" x2="41458" y2="72193"/>
                        <a14:foregroundMark x1="41458" y1="62567" x2="41458" y2="62567"/>
                        <a14:foregroundMark x1="39583" y1="85561" x2="39583" y2="85561"/>
                        <a14:foregroundMark x1="51458" y1="71123" x2="51458" y2="71123"/>
                        <a14:foregroundMark x1="46667" y1="86631" x2="46667" y2="86631"/>
                        <a14:foregroundMark x1="54792" y1="64706" x2="54792" y2="64706"/>
                        <a14:foregroundMark x1="52708" y1="63102" x2="52708" y2="63102"/>
                        <a14:foregroundMark x1="53542" y1="70053" x2="53542" y2="70053"/>
                        <a14:foregroundMark x1="41875" y1="22460" x2="41875" y2="22460"/>
                        <a14:foregroundMark x1="9583" y1="20321" x2="9583" y2="20321"/>
                        <a14:foregroundMark x1="18958" y1="45455" x2="18958" y2="45455"/>
                        <a14:foregroundMark x1="12500" y1="70053" x2="12500" y2="70053"/>
                        <a14:foregroundMark x1="7917" y1="63636" x2="7917" y2="63636"/>
                        <a14:foregroundMark x1="4375" y1="86096" x2="4375" y2="86096"/>
                        <a14:foregroundMark x1="20000" y1="70588" x2="20000" y2="70588"/>
                        <a14:foregroundMark x1="12500" y1="87166" x2="12500" y2="87166"/>
                        <a14:foregroundMark x1="16250" y1="73262" x2="16250" y2="73262"/>
                        <a14:foregroundMark x1="20000" y1="64171" x2="20000" y2="64171"/>
                        <a14:foregroundMark x1="18750" y1="67914" x2="18750" y2="67914"/>
                        <a14:foregroundMark x1="23542" y1="63636" x2="23542" y2="63636"/>
                        <a14:foregroundMark x1="22500" y1="68984" x2="22500" y2="68984"/>
                        <a14:backgroundMark x1="7708" y1="91979" x2="7708" y2="919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4056" y="3693471"/>
            <a:ext cx="7258930" cy="28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698704" y="1755272"/>
            <a:ext cx="9248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И. п.: сидя верхом на скамейке, ноги прямые, руки за головой. 1 — руки в стороны; 2 — наклон к правой (левой) ноге, коснуться пальцами рук носков ног; 3 — выпрямиться, руки в стороны; 4 — вернуться в исходное положение (5—6 раз).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82315" y="91310"/>
            <a:ext cx="1116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на гимнастических скамейках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A82CAD-1F73-43F4-A490-CB5A3A57A8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4" l="0" r="57302"/>
                    </a14:imgEffect>
                  </a14:imgLayer>
                </a14:imgProps>
              </a:ext>
            </a:extLst>
          </a:blip>
          <a:srcRect r="39392"/>
          <a:stretch/>
        </p:blipFill>
        <p:spPr>
          <a:xfrm>
            <a:off x="3795504" y="3533069"/>
            <a:ext cx="3281676" cy="31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698704" y="1755272"/>
            <a:ext cx="92483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И. п.: стоя перед скамейкой, руки вдоль туловища. 1 —- шаг правой ногой на скамейку; 2 шаг левой ногой на скамейку; З — опустить правую ногу на пол; 4 — шаг левой ногой со скамейки; повернуться кругом и повторить упражнение (3—5 раз).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82315" y="91310"/>
            <a:ext cx="1116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на гимнастических скамейках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F7336F-39A0-4429-B1FB-3FD86C302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500" l="1392" r="995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2159" y="5149053"/>
            <a:ext cx="4288917" cy="1194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CD9F07-CB22-4491-A48C-3FC76CB1D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8208" y="3460436"/>
            <a:ext cx="1810669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7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698704" y="1755272"/>
            <a:ext cx="9248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И. п.: сесть спиной к скамейке, руки хватом сверху за края скамейки. 1—2—поднять прямые ноги вверх-вперед; 3—4—вернуться в исходное положение (5—6 раз).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82315" y="91310"/>
            <a:ext cx="1116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на гимнастических скамейках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ACDABD-188B-400E-8EF6-F197CD5933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00" l="0" r="88780">
                        <a14:foregroundMark x1="38049" y1="71000" x2="38049" y2="71000"/>
                        <a14:foregroundMark x1="22927" y1="71000" x2="22927" y2="71000"/>
                        <a14:foregroundMark x1="13659" y1="69000" x2="13659" y2="69000"/>
                        <a14:foregroundMark x1="11707" y1="73000" x2="11707" y2="73000"/>
                        <a14:foregroundMark x1="7805" y1="74000" x2="7805" y2="74000"/>
                        <a14:foregroundMark x1="60488" y1="66000" x2="60488" y2="66000"/>
                        <a14:foregroundMark x1="57073" y1="51000" x2="5707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584"/>
          <a:stretch/>
        </p:blipFill>
        <p:spPr>
          <a:xfrm>
            <a:off x="3262752" y="3429000"/>
            <a:ext cx="2181445" cy="278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04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C7A724-B31C-4E43-B69F-778C53A1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3F7882-740F-4F74-99A5-DE6DA52BD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6036" y="4088809"/>
            <a:ext cx="2422009" cy="2769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52C9-8509-4C03-8C1C-38329B07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95" y="5696783"/>
            <a:ext cx="1177502" cy="1260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4B1EA8-F9E7-47C7-BA36-C22057F198CF}"/>
              </a:ext>
            </a:extLst>
          </p:cNvPr>
          <p:cNvSpPr txBox="1"/>
          <p:nvPr/>
        </p:nvSpPr>
        <p:spPr>
          <a:xfrm>
            <a:off x="1341776" y="1678874"/>
            <a:ext cx="9248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И. п.: стоя боком к скамейке, руки вдоль туловища. На счет 1—8 —-— прыжки вокруг скамейки, затем пауза и снова прыжки 2—З раза.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D0981E-41D9-4E32-9337-5C184190A171}"/>
              </a:ext>
            </a:extLst>
          </p:cNvPr>
          <p:cNvSpPr txBox="1"/>
          <p:nvPr/>
        </p:nvSpPr>
        <p:spPr>
          <a:xfrm>
            <a:off x="382315" y="91310"/>
            <a:ext cx="1116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на гимнастических скамейках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94686E-7B06-47B5-AD0D-D97AE6A441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749"/>
          <a:stretch/>
        </p:blipFill>
        <p:spPr>
          <a:xfrm>
            <a:off x="4568571" y="3192468"/>
            <a:ext cx="1527429" cy="31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92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604</Words>
  <Application>Microsoft Office PowerPoint</Application>
  <PresentationFormat>Широкоэкранный</PresentationFormat>
  <Paragraphs>38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14</cp:revision>
  <dcterms:created xsi:type="dcterms:W3CDTF">2020-11-16T10:29:32Z</dcterms:created>
  <dcterms:modified xsi:type="dcterms:W3CDTF">2020-11-20T05:03:21Z</dcterms:modified>
</cp:coreProperties>
</file>