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www.desktopbackground.org/download/o/2014/07/08/790077_powerpoint-designs-page-4-professional-powerpoint-templates_1024x768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www.desktopbackground.org/download/o/2014/07/08/790077_powerpoint-designs-page-4-professional-powerpoint-templates_1024x768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desktopbackground.org/download/o/2014/07/08/790077_powerpoint-designs-page-4-professional-powerpoint-templates_1024x768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fs00.infourok.ru/images/doc/106/12595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2420888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Викторина по ФЦКМ на тему: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«Что мы знаем о птицах»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ля детей подготовительной группы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293096"/>
            <a:ext cx="1793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7576" y="6093296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pixabay.com/photo/2017/07/10/01/36/frame-248879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ормушка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07704" y="1340768"/>
            <a:ext cx="5328592" cy="48367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548680"/>
            <a:ext cx="434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люди заботятся о птицах зимой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негирь кормуш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484784"/>
            <a:ext cx="1400271" cy="1366664"/>
          </a:xfrm>
          <a:prstGeom prst="rect">
            <a:avLst/>
          </a:prstGeom>
        </p:spPr>
      </p:pic>
      <p:pic>
        <p:nvPicPr>
          <p:cNvPr id="6" name="Рисунок 5" descr="кормушка воробе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1844824"/>
            <a:ext cx="1677988" cy="1172344"/>
          </a:xfrm>
          <a:prstGeom prst="rect">
            <a:avLst/>
          </a:prstGeom>
        </p:spPr>
      </p:pic>
      <p:pic>
        <p:nvPicPr>
          <p:cNvPr id="7" name="Рисунок 6" descr="корм сой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4581128"/>
            <a:ext cx="1981200" cy="1485900"/>
          </a:xfrm>
          <a:prstGeom prst="rect">
            <a:avLst/>
          </a:prstGeom>
        </p:spPr>
      </p:pic>
      <p:pic>
        <p:nvPicPr>
          <p:cNvPr id="8" name="Рисунок 7" descr="синичка кормуш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23728" y="1772816"/>
            <a:ext cx="1440160" cy="1607841"/>
          </a:xfrm>
          <a:prstGeom prst="rect">
            <a:avLst/>
          </a:prstGeom>
        </p:spPr>
      </p:pic>
      <p:pic>
        <p:nvPicPr>
          <p:cNvPr id="9" name="Рисунок 8" descr="кормушка свиристель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4437112"/>
            <a:ext cx="1374454" cy="1282824"/>
          </a:xfrm>
          <a:prstGeom prst="rect">
            <a:avLst/>
          </a:prstGeom>
        </p:spPr>
      </p:pic>
      <p:pic>
        <p:nvPicPr>
          <p:cNvPr id="10" name="Рисунок 9" descr="img1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2996952"/>
            <a:ext cx="649963" cy="885056"/>
          </a:xfrm>
          <a:prstGeom prst="rect">
            <a:avLst/>
          </a:prstGeom>
        </p:spPr>
      </p:pic>
      <p:pic>
        <p:nvPicPr>
          <p:cNvPr id="11" name="Рисунок 10" descr="img17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924944"/>
            <a:ext cx="692524" cy="914400"/>
          </a:xfrm>
          <a:prstGeom prst="rect">
            <a:avLst/>
          </a:prstGeom>
        </p:spPr>
      </p:pic>
      <p:pic>
        <p:nvPicPr>
          <p:cNvPr id="12" name="Рисунок 11" descr="img9 - копия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4F7FC"/>
              </a:clrFrom>
              <a:clrTo>
                <a:srgbClr val="F4F7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3140968"/>
            <a:ext cx="605284" cy="683518"/>
          </a:xfrm>
          <a:prstGeom prst="rect">
            <a:avLst/>
          </a:prstGeom>
        </p:spPr>
      </p:pic>
      <p:pic>
        <p:nvPicPr>
          <p:cNvPr id="13" name="Рисунок 12" descr="img9 - копия (2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BCBBA6"/>
              </a:clrFrom>
              <a:clrTo>
                <a:srgbClr val="BCBBA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3933056"/>
            <a:ext cx="658851" cy="802275"/>
          </a:xfrm>
          <a:prstGeom prst="rect">
            <a:avLst/>
          </a:prstGeom>
        </p:spPr>
      </p:pic>
      <p:pic>
        <p:nvPicPr>
          <p:cNvPr id="14" name="Рисунок 13" descr="img17 - копия (2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501008"/>
            <a:ext cx="663059" cy="792088"/>
          </a:xfrm>
          <a:prstGeom prst="rect">
            <a:avLst/>
          </a:prstGeom>
        </p:spPr>
      </p:pic>
      <p:pic>
        <p:nvPicPr>
          <p:cNvPr id="15" name="Рисунок 14" descr="img17 - копия (3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3717032"/>
            <a:ext cx="720080" cy="690604"/>
          </a:xfrm>
          <a:prstGeom prst="rect">
            <a:avLst/>
          </a:prstGeom>
        </p:spPr>
      </p:pic>
      <p:pic>
        <p:nvPicPr>
          <p:cNvPr id="16" name="Рисунок 15" descr="img17 - копия (4) - копия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861048"/>
            <a:ext cx="747589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pixabay.com/photo/2017/07/10/01/36/frame-248879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2636912"/>
            <a:ext cx="5107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молодцы!!!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pixabay.com/photo/2017/07/10/01/36/frame-248879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476672"/>
            <a:ext cx="2629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Найди и назови птиц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18763_html_m678f95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2667000" cy="1943100"/>
          </a:xfrm>
          <a:prstGeom prst="rect">
            <a:avLst/>
          </a:prstGeom>
        </p:spPr>
      </p:pic>
      <p:pic>
        <p:nvPicPr>
          <p:cNvPr id="7" name="Рисунок 6" descr="last-kasat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052736"/>
            <a:ext cx="2953657" cy="1981200"/>
          </a:xfrm>
          <a:prstGeom prst="rect">
            <a:avLst/>
          </a:prstGeom>
        </p:spPr>
      </p:pic>
      <p:pic>
        <p:nvPicPr>
          <p:cNvPr id="8" name="Рисунок 7" descr="sinic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789040"/>
            <a:ext cx="2667000" cy="2079356"/>
          </a:xfrm>
          <a:prstGeom prst="rect">
            <a:avLst/>
          </a:prstGeom>
        </p:spPr>
      </p:pic>
      <p:pic>
        <p:nvPicPr>
          <p:cNvPr id="9" name="Рисунок 8" descr="934620_ptits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204864"/>
            <a:ext cx="2514600" cy="2050742"/>
          </a:xfrm>
          <a:prstGeom prst="rect">
            <a:avLst/>
          </a:prstGeom>
        </p:spPr>
      </p:pic>
      <p:pic>
        <p:nvPicPr>
          <p:cNvPr id="10" name="Содержимое 3" descr="1poleca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789040"/>
            <a:ext cx="2514600" cy="2108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3648" y="2996952"/>
            <a:ext cx="99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Снегирь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4365104"/>
            <a:ext cx="903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Голубь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594928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Синица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3140968"/>
            <a:ext cx="1088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Ласточка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pixabay.com/photo/2017/07/10/01/36/frame-248879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синица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2060848"/>
            <a:ext cx="5280248" cy="4333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48680"/>
            <a:ext cx="5527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Строение птицы. Назовите части тела птицы.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2280" y="1916832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26876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412776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988840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573016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157192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4725144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64288" y="1916832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Клюв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1268760"/>
            <a:ext cx="982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1412776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1988840"/>
            <a:ext cx="134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Туловище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3717032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Крылья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5157192"/>
            <a:ext cx="87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Хвост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8264" y="4797152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Ноги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6876256" y="2420888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012160" y="177281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4427984" y="1988840"/>
            <a:ext cx="108012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131840" y="2420888"/>
            <a:ext cx="201622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555776" y="4005064"/>
            <a:ext cx="20882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1" idx="3"/>
          </p:cNvCxnSpPr>
          <p:nvPr/>
        </p:nvCxnSpPr>
        <p:spPr>
          <a:xfrm flipH="1">
            <a:off x="2131368" y="5157192"/>
            <a:ext cx="71244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580112" y="5157192"/>
            <a:ext cx="115212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pixabay.com/photo/2017/07/10/01/36/frame-248879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548680"/>
            <a:ext cx="4852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перелетных и зимующих птиц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 descr="152643_1413631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371600"/>
            <a:ext cx="1524000" cy="1524000"/>
          </a:xfrm>
          <a:prstGeom prst="rect">
            <a:avLst/>
          </a:prstGeom>
        </p:spPr>
      </p:pic>
      <p:pic>
        <p:nvPicPr>
          <p:cNvPr id="5" name="Рисунок 4" descr="image331521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219200"/>
            <a:ext cx="1772516" cy="1752600"/>
          </a:xfrm>
          <a:prstGeom prst="rect">
            <a:avLst/>
          </a:prstGeom>
        </p:spPr>
      </p:pic>
      <p:pic>
        <p:nvPicPr>
          <p:cNvPr id="6" name="Рисунок 5" descr="ивол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3360" y="2996952"/>
            <a:ext cx="1344149" cy="1008112"/>
          </a:xfrm>
          <a:prstGeom prst="rect">
            <a:avLst/>
          </a:prstGeom>
        </p:spPr>
      </p:pic>
      <p:pic>
        <p:nvPicPr>
          <p:cNvPr id="7" name="Рисунок 6" descr="ласт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8844" y="2924944"/>
            <a:ext cx="1406959" cy="1008112"/>
          </a:xfrm>
          <a:prstGeom prst="rect">
            <a:avLst/>
          </a:prstGeom>
        </p:spPr>
      </p:pic>
      <p:pic>
        <p:nvPicPr>
          <p:cNvPr id="8" name="Рисунок 7" descr="свиристел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4797152"/>
            <a:ext cx="1547295" cy="1261872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4797152"/>
            <a:ext cx="1728191" cy="1331817"/>
          </a:xfrm>
          <a:prstGeom prst="rect">
            <a:avLst/>
          </a:prstGeom>
        </p:spPr>
      </p:pic>
      <p:pic>
        <p:nvPicPr>
          <p:cNvPr id="10" name="Рисунок 9" descr="дрозд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4008" y="4797152"/>
            <a:ext cx="1728192" cy="1296144"/>
          </a:xfrm>
          <a:prstGeom prst="rect">
            <a:avLst/>
          </a:prstGeom>
        </p:spPr>
      </p:pic>
      <p:pic>
        <p:nvPicPr>
          <p:cNvPr id="11" name="Рисунок 10" descr="синиц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2" y="4797152"/>
            <a:ext cx="1797747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16319 -0.2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45382 -0.062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65573 -0.564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0.01111 L 0.42535 -0.29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8 -0.08704 L -0.39358 -0.115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0695 -0.130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pixabay.com/photo/2017/07/10/01/36/frame-248879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548680"/>
            <a:ext cx="412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домашних и диких птиц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1e496c12c2db75594e66cfb751e35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24744"/>
            <a:ext cx="2232248" cy="1656184"/>
          </a:xfrm>
          <a:prstGeom prst="rect">
            <a:avLst/>
          </a:prstGeom>
        </p:spPr>
      </p:pic>
      <p:pic>
        <p:nvPicPr>
          <p:cNvPr id="5" name="Рисунок 4" descr="les_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124744"/>
            <a:ext cx="2481507" cy="1656184"/>
          </a:xfrm>
          <a:prstGeom prst="rect">
            <a:avLst/>
          </a:prstGeom>
        </p:spPr>
      </p:pic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581128"/>
            <a:ext cx="1524000" cy="1587500"/>
          </a:xfrm>
          <a:prstGeom prst="rect">
            <a:avLst/>
          </a:prstGeom>
        </p:spPr>
      </p:pic>
      <p:pic>
        <p:nvPicPr>
          <p:cNvPr id="7" name="Рисунок 6" descr="солове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725144"/>
            <a:ext cx="1913389" cy="1396603"/>
          </a:xfrm>
          <a:prstGeom prst="rect">
            <a:avLst/>
          </a:prstGeom>
        </p:spPr>
      </p:pic>
      <p:pic>
        <p:nvPicPr>
          <p:cNvPr id="8" name="Рисунок 7" descr="sparrows-winter-birds-wallpaper-205629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140968"/>
            <a:ext cx="1828800" cy="1390218"/>
          </a:xfrm>
          <a:prstGeom prst="rect">
            <a:avLst/>
          </a:prstGeom>
        </p:spPr>
      </p:pic>
      <p:pic>
        <p:nvPicPr>
          <p:cNvPr id="9" name="Рисунок 8" descr="938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725144"/>
            <a:ext cx="1890210" cy="1440160"/>
          </a:xfrm>
          <a:prstGeom prst="rect">
            <a:avLst/>
          </a:prstGeom>
        </p:spPr>
      </p:pic>
      <p:pic>
        <p:nvPicPr>
          <p:cNvPr id="10" name="Рисунок 9" descr="сорока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7" y="3140968"/>
            <a:ext cx="1800200" cy="1362313"/>
          </a:xfrm>
          <a:prstGeom prst="rect">
            <a:avLst/>
          </a:prstGeom>
        </p:spPr>
      </p:pic>
      <p:pic>
        <p:nvPicPr>
          <p:cNvPr id="11" name="Рисунок 10" descr="ут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4581128"/>
            <a:ext cx="1368152" cy="1579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46789 -0.4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34861 -0.395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-0.22605 -0.04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1.48148E-6 L 0.03056 -0.14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2136 0.079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62621 -0.356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pixabay.com/photo/2017/07/10/01/36/frame-248879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1124744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Скачет шустрая синица, (Прыжки на месте на двух ногах.)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Ей на месте не сидится, (Прыжки на месте на левой ноге.)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Прыг-скок, прыг-скок, (Прыжки на месте на правой ноге.)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Завертелась, как волчок. (Кружимся на месте.)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Вот присела на минутку, (Присели.)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Почесала клювом грудку, (Встали, наклоны головы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влево-вправо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.)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с дорожки — на плетень, (Прыжки на месте на левой ноге.)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Тири-тири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(Прыжки на месте на правой ноге.)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Тень-тень-тень! (Прыжки на месте на двух ногах.) 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548680"/>
            <a:ext cx="3660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Выполните физкультминутку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s://i.pinimg.com/originals/0c/ba/1a/0cba1ab04825186f82587fd8beb039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330452" cy="3007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pixabay.com/photo/2017/07/10/01/36/frame-248879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3846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водоплавающих птиц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 descr="124722763_R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980728"/>
            <a:ext cx="3810000" cy="2088232"/>
          </a:xfrm>
          <a:prstGeom prst="rect">
            <a:avLst/>
          </a:prstGeom>
        </p:spPr>
      </p:pic>
      <p:pic>
        <p:nvPicPr>
          <p:cNvPr id="5" name="Рисунок 4" descr="seraya-voro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725144"/>
            <a:ext cx="1396752" cy="1471578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869160"/>
            <a:ext cx="1872208" cy="1387205"/>
          </a:xfrm>
          <a:prstGeom prst="rect">
            <a:avLst/>
          </a:prstGeom>
        </p:spPr>
      </p:pic>
      <p:pic>
        <p:nvPicPr>
          <p:cNvPr id="7" name="Рисунок 6" descr="duck-1246793-800x500_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4725144"/>
            <a:ext cx="1930152" cy="1544122"/>
          </a:xfrm>
          <a:prstGeom prst="rect">
            <a:avLst/>
          </a:prstGeom>
        </p:spPr>
      </p:pic>
      <p:pic>
        <p:nvPicPr>
          <p:cNvPr id="8" name="Рисунок 7" descr="1_13560334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774506"/>
            <a:ext cx="2051182" cy="151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00018 -0.27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13368 -0.19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0434 -0.268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pixabay.com/photo/2017/07/10/01/36/frame-248879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620688"/>
            <a:ext cx="448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Найдите и назовите детёнышей птиц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2107974" cy="2304256"/>
          </a:xfrm>
          <a:prstGeom prst="rect">
            <a:avLst/>
          </a:prstGeom>
        </p:spPr>
      </p:pic>
      <p:pic>
        <p:nvPicPr>
          <p:cNvPr id="5" name="Рисунок 4" descr="грач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96752"/>
            <a:ext cx="2612571" cy="2286000"/>
          </a:xfrm>
          <a:prstGeom prst="rect">
            <a:avLst/>
          </a:prstGeom>
        </p:spPr>
      </p:pic>
      <p:pic>
        <p:nvPicPr>
          <p:cNvPr id="6" name="Рисунок 5" descr="уте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869160"/>
            <a:ext cx="2235577" cy="1342345"/>
          </a:xfrm>
          <a:prstGeom prst="rect">
            <a:avLst/>
          </a:prstGeom>
        </p:spPr>
      </p:pic>
      <p:pic>
        <p:nvPicPr>
          <p:cNvPr id="7" name="Рисунок 6" descr="цыпленок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437112"/>
            <a:ext cx="1600200" cy="1719262"/>
          </a:xfrm>
          <a:prstGeom prst="rect">
            <a:avLst/>
          </a:prstGeom>
        </p:spPr>
      </p:pic>
      <p:pic>
        <p:nvPicPr>
          <p:cNvPr id="8" name="Рисунок 7" descr="птенец грач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653136"/>
            <a:ext cx="1848757" cy="1652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-0.02014 L 0.57865 -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5184 -0.246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cdn.pixabay.com/photo/2017/07/10/01/36/frame-248879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548680"/>
            <a:ext cx="400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Найди и назови детенышей птиц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1863710" cy="2298576"/>
          </a:xfrm>
          <a:prstGeom prst="rect">
            <a:avLst/>
          </a:prstGeom>
        </p:spPr>
      </p:pic>
      <p:pic>
        <p:nvPicPr>
          <p:cNvPr id="5" name="Рисунок 4" descr="ворон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052736"/>
            <a:ext cx="1879980" cy="2304256"/>
          </a:xfrm>
          <a:prstGeom prst="rect">
            <a:avLst/>
          </a:prstGeom>
        </p:spPr>
      </p:pic>
      <p:pic>
        <p:nvPicPr>
          <p:cNvPr id="6" name="Рисунок 5" descr="лебеде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293096"/>
            <a:ext cx="1489589" cy="1782186"/>
          </a:xfrm>
          <a:prstGeom prst="rect">
            <a:avLst/>
          </a:prstGeom>
        </p:spPr>
      </p:pic>
      <p:pic>
        <p:nvPicPr>
          <p:cNvPr id="7" name="Рисунок 6" descr="совен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077072"/>
            <a:ext cx="1752600" cy="2013403"/>
          </a:xfrm>
          <a:prstGeom prst="rect">
            <a:avLst/>
          </a:prstGeom>
        </p:spPr>
      </p:pic>
      <p:pic>
        <p:nvPicPr>
          <p:cNvPr id="8" name="Рисунок 7" descr="воронен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293096"/>
            <a:ext cx="2362200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4 -0.04791 L 0.55746 -0.272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49931 -0.276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104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2021-02-24T17:04:53Z</dcterms:created>
  <dcterms:modified xsi:type="dcterms:W3CDTF">2021-02-26T18:31:17Z</dcterms:modified>
</cp:coreProperties>
</file>