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59" r:id="rId7"/>
    <p:sldId id="262" r:id="rId8"/>
    <p:sldId id="261" r:id="rId9"/>
    <p:sldId id="260" r:id="rId10"/>
    <p:sldId id="268" r:id="rId11"/>
    <p:sldId id="267" r:id="rId12"/>
    <p:sldId id="266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tatic8.depositphotos.com/1302980/1064/v/450/depositphotos_10645866-stock-illustration-wild-animals-letterhea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Интегрированное занятие  в старшей группе</a:t>
            </a:r>
            <a:r>
              <a:rPr lang="en-US" b="1" dirty="0" smtClean="0"/>
              <a:t> </a:t>
            </a:r>
            <a:r>
              <a:rPr lang="ru-RU" b="1" dirty="0" smtClean="0"/>
              <a:t>на тему </a:t>
            </a:r>
          </a:p>
          <a:p>
            <a:pPr algn="ctr"/>
            <a:r>
              <a:rPr lang="ru-RU" b="1" dirty="0" smtClean="0"/>
              <a:t>«Экскурсия в зоопарк»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5733256"/>
            <a:ext cx="2213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620688"/>
            <a:ext cx="610242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Отправляемся дальше и видим аквариум с рыбами. Что такое аквариум?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s://ds04.infourok.ru/uploads/ex/0944/001984b3-23338351/hello_html_bcf84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2889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11760" y="479715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Назовите рыб которых вы видите. Расскажите о строении рыб.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4582" name="Picture 6" descr="https://img2.goodfon.ru/original/3200x1200/e/3b/more-ryby-delfiny-koral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440345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404664"/>
            <a:ext cx="309482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Ребята отгадайте загадки: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052736"/>
            <a:ext cx="3059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Длинный хобот вместо носа.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жаркий день в нем воду носит.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огромными ушами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Машет словно парусами.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добрый великан –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Житель дальних жарких стран.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Фруктов может съесть пять тонн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Серый африканский …</a:t>
            </a: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st2.depositphotos.com/1967477/12161/v/950/depositphotos_121614238-stock-illustration-happy-elephan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96752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3568" y="3140968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огромный и усатый,</a:t>
            </a:r>
            <a:endParaRPr lang="ru-RU" sz="7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И, к тому же, полосатый.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встретишь, не до игр!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это -  …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11560" y="4786698"/>
            <a:ext cx="27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Познакомьтесь поскорей: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джунглях это – царь зверей!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Всех на свете одолев,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Подобрел немножко ...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9" name="Picture 9" descr="https://yt3.ggpht.com/a/AATXAJwxu1okogURxh6Uf8cMJRx-GdGY8EtTOKzMKNnxhw=s900-c-k-c0xffffffff-no-rj-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509120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60032" y="1402322"/>
            <a:ext cx="2376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Может, я известен вам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 именем «гиппопотам»?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народ меня зовёт</a:t>
            </a: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Очень просто -…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2" name="Picture 12" descr="https://ds04.infourok.ru/uploads/ex/0f6d/0014e374-d3db823a/4/hello_html_m1714a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96752"/>
            <a:ext cx="1561114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860032" y="3068960"/>
            <a:ext cx="248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зоопарке, в синей клетке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Ловко прыгает по сетке,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Корчит рожи, ест бананы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Кто? Конечно …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5" name="Picture 15" descr="https://avatars.mds.yandex.net/get-pdb/1269609/38f179fd-ff3d-4dde-a4bd-77cdcc7a167f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924944"/>
            <a:ext cx="1433523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860032" y="4797152"/>
            <a:ext cx="27363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кто с длиннющей шеей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под солнцем рожки греет?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него спокойный нрав,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Сверху вниз глядит …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8" name="Picture 18" descr="https://im0-tub-ru.yandex.net/i?id=56e18780341a39b004ec3108a182786c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653136"/>
            <a:ext cx="1152128" cy="120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87624" y="404664"/>
            <a:ext cx="7056784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Ходит по лесу медведь (Ходьба медведя)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Хочет сесть и посидеть.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ж такое место есть, (Разводят руками перед собой)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мог медведь присесть?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высок пенек, (Правая рука перед грудью)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торчит сучок, (Левая рука на поясе, правая сжата в кулачок, указательный палец торчит)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мокрый мох, ох! (Развести руками перед собой)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низкий пень, (Присесть)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 густая тень. (Руки поднять)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хорошего местечка! (Взяться за голову)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сказка о медведе, о медведе привереде!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ds04.infourok.ru/uploads/ex/137e/00150e95-350c15b7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11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3403" y="548680"/>
            <a:ext cx="389908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Нарисуйте,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что вам понравилось в зоопарке.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https://pickimage.ru/wp-content/uploads/images/detskie/zoo/zoopar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164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voda.org.ru/upload/iblock/9f5/9f5c49621d6e168c81637c562562b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132856"/>
            <a:ext cx="46122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83768" y="548680"/>
            <a:ext cx="428396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-Где мы с вами сегодня были?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-Кто работает в зоопарке?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-Какие правила мы соблюдали в зоопарке?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-Каких зверей видели?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-Какой зверь понравился больше?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-Вам было интересно на занятии?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st4.depositphotos.com/4111759/26943/v/950/depositphotos_269439206-stock-illustration-characters-children-thinking-and-underst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480720" cy="364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404664"/>
            <a:ext cx="698477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сегодня с вами будем изучать многообразие животных нашей планеты в очень удивительном месте. А в каком, Вы сами скажете, отгадав загадку.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1988840"/>
            <a:ext cx="338437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такое заведенье,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в сказку ты попал.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зимой и жарким летом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всегда полно зверей.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Всюду в клетках и в вольерах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Полным ходом жизнь идет.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Познакомишься со всеми,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 в гости к ним придешь.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700808"/>
            <a:ext cx="3685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 каком заведении идёт речь?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1432" y="2132856"/>
            <a:ext cx="4356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Правильно, мы с вами прямо сейчас отправимся в зоопарк. </a:t>
            </a:r>
            <a:endParaRPr lang="ru-RU" sz="2000" b="1" dirty="0"/>
          </a:p>
        </p:txBody>
      </p:sp>
      <p:pic>
        <p:nvPicPr>
          <p:cNvPr id="9" name="Picture 4" descr="https://im0-tub-ru.yandex.net/i?id=fcd6f62dab59c11f6869f0661776a1c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3744416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31640" y="5157192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Что такое зоопарк?</a:t>
            </a:r>
          </a:p>
          <a:p>
            <a:pPr algn="ctr"/>
            <a:r>
              <a:rPr lang="ru-RU" sz="2000" b="1" dirty="0" smtClean="0"/>
              <a:t> Ребята, а как вы думаете, для чего создают зоопарки?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590465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Мы с вами прямо сейчас отправимся в зоопарк.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Как вы думаете, это возможно?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12474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Возможно!</a:t>
            </a:r>
          </a:p>
          <a:p>
            <a:pPr algn="ctr"/>
            <a:r>
              <a:rPr lang="ru-RU" sz="2000" b="1" dirty="0" smtClean="0"/>
              <a:t> Сейчас я предлагаю вам отправиться на экскурсию в виртуальный зоопарк. Что же такое виртуальный зоопарк? </a:t>
            </a:r>
            <a:endParaRPr lang="ru-RU" sz="2000" b="1" dirty="0"/>
          </a:p>
        </p:txBody>
      </p:sp>
      <p:pic>
        <p:nvPicPr>
          <p:cNvPr id="16386" name="Picture 2" descr="https://static.my-shop.ru/product/f2/368/3675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525658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07096" y="5229200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Виртуальный зоопарк - это зоопарк, который мы можем посетить с помощью компьютера. Как и в настоящем зоопарке, в нем можно увидеть много интересных животных. Зоопарк большой, Он является домом для сотен видов редких животных, птиц, рыб.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548680"/>
            <a:ext cx="588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Прежде чем начнется наша экскурсия, давайте вспомним правила поведения в зоопарке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s://fsd.multiurok.ru/html/2020/06/11/s_5ee19420e38fc/1477352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621" y="1340768"/>
            <a:ext cx="700877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56703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А как вы думаете, почему нельзя кормить животных?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8436" name="Picture 4" descr="https://im0-tub-ru.yandex.net/i?id=8f2130e4fb616881999de6afb20bc9f8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1872208" cy="166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99792" y="1500754"/>
            <a:ext cx="60121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Представьте, что вам целый день будут давать конфеты, печенье, свежий хлеб, бананы и многое другое. Что будет с тобой к концу дня? Верно, заболит живот. И животные на воле тоже не едят целый день. Кроме того, многие люди не знают, что можно есть тому или иному животному, и бросают в клетки и вольеры что попало. Животные от этого болеют.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429000"/>
            <a:ext cx="499450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 кто лечит животных, если они заболеют?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8439" name="Picture 7" descr="https://im0-tub-ru.yandex.net/i?id=c783cd145dd63e21d02bcd9237df773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70953"/>
            <a:ext cx="3970783" cy="2854191"/>
          </a:xfrm>
        </p:spPr>
      </p:pic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404664"/>
            <a:ext cx="709228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Зоопарк большой , и сегодня экскурсия будет проходить лишь в нескольких павильонах.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19672" y="1171492"/>
            <a:ext cx="5724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попали  в павильон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вольер с дикими зверями.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вольер?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27984" y="2129081"/>
            <a:ext cx="4139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Вольер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участок, огороженная площадка с навесом или открытая с присоединяющимися к ней клетками или домиками для содержания животных. Вольер служит для защиты животных от непогоды (дождя, снега, ветра, высоких и низких температур воздуха и т. д.). При этом в вольере должно быть удобно работать человеку. Конструкция вольера облегчает уборку в нем, а также позволяет производить безопасное кормление ее обитателей.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572000" y="5080308"/>
            <a:ext cx="437423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 какие животные живут в вольере?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их.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покрыто тело животных?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Чем питаются животные?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Опасно ли для человека?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8609"/>
            <a:ext cx="3600400" cy="2649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490605" y="4540934"/>
            <a:ext cx="3590790" cy="1976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2533" grpId="0" build="p"/>
      <p:bldP spid="2253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35696" y="332656"/>
            <a:ext cx="6408712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Пришло время поиграть.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«Кто какой?».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признаки животного.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(Слова-признаки отвечают на вопросы: какой? какая?)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0"/>
            <a:ext cx="1764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- Это тигр. Он …</a:t>
            </a:r>
            <a:endParaRPr lang="ru-RU" dirty="0"/>
          </a:p>
        </p:txBody>
      </p:sp>
      <p:pic>
        <p:nvPicPr>
          <p:cNvPr id="19459" name="Picture 3" descr="https://im0-tub-ru.yandex.net/i?id=c51250102225664db0e0c4ccffea38d7-l&amp;ref=rim&amp;n=13&amp;w=1200&amp;h=1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1008112" cy="9434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1988840"/>
            <a:ext cx="163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(большой, полосатый,</a:t>
            </a:r>
            <a:endParaRPr lang="en-US" sz="1200" dirty="0" smtClean="0"/>
          </a:p>
          <a:p>
            <a:r>
              <a:rPr lang="ru-RU" sz="1200" dirty="0" smtClean="0"/>
              <a:t> быстрый, сильный.)</a:t>
            </a:r>
            <a:endParaRPr lang="ru-RU" sz="1200" dirty="0"/>
          </a:p>
        </p:txBody>
      </p:sp>
      <p:pic>
        <p:nvPicPr>
          <p:cNvPr id="19461" name="Picture 5" descr="https://i.pinimg.com/originals/26/19/1c/26191c9e0160f239758d891e924a9e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1056117" cy="7920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19672" y="2564904"/>
            <a:ext cx="2107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Это медведь. Он ..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85293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(бурый, косолапый, </a:t>
            </a:r>
            <a:endParaRPr lang="en-US" sz="1200" dirty="0" smtClean="0"/>
          </a:p>
          <a:p>
            <a:r>
              <a:rPr lang="ru-RU" sz="1200" dirty="0" smtClean="0"/>
              <a:t>сильный, ловкий, мохнатый.)</a:t>
            </a:r>
            <a:endParaRPr lang="ru-RU" sz="1200" dirty="0"/>
          </a:p>
        </p:txBody>
      </p:sp>
      <p:pic>
        <p:nvPicPr>
          <p:cNvPr id="19463" name="Picture 7" descr="https://img2.freepng.ru/20180720/erj/kisspng-grizzly-bear-alaska-peninsula-brown-bear-clip-art-bear-drawing-5b517c17eedba5.8149587615320668399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948398" cy="86409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47664" y="3429000"/>
            <a:ext cx="273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-Это бурый медведь. Он..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3717032"/>
            <a:ext cx="168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(черный, белогрудый,</a:t>
            </a:r>
          </a:p>
          <a:p>
            <a:r>
              <a:rPr lang="ru-RU" sz="1200" dirty="0" smtClean="0"/>
              <a:t> когтистый, свирепый.)</a:t>
            </a:r>
            <a:endParaRPr lang="ru-RU" sz="1200" dirty="0"/>
          </a:p>
        </p:txBody>
      </p:sp>
      <p:pic>
        <p:nvPicPr>
          <p:cNvPr id="19465" name="Picture 9" descr="https://thumbs.dreamstime.com/b/%D0%B8-%D1%8E%D1%81%D1%82%D1%80%D0%B0%D1%86%D0%B8%D1%8F-%D0%B2%D0%B5%D0%BA%D1%82%D0%BE%D1%80%D0%B0-%D0%BC%D0%B8-%D0%BE%D0%B3%D0%BE-%D1%88%D0%B0%D1%80%D0%B6%D0%B0-%D1%81-%D0%BE%D0%BD%D0%B0-693933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797862" cy="87066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91680" y="4365104"/>
            <a:ext cx="171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Это слон. Он…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472514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огромный, серый,</a:t>
            </a:r>
          </a:p>
          <a:p>
            <a:r>
              <a:rPr lang="ru-RU" sz="1200" dirty="0" smtClean="0"/>
              <a:t> сильный, добрый, ушастый.)</a:t>
            </a:r>
            <a:endParaRPr lang="ru-RU" sz="1200" dirty="0"/>
          </a:p>
        </p:txBody>
      </p:sp>
      <p:pic>
        <p:nvPicPr>
          <p:cNvPr id="19467" name="Picture 11" descr="https://printonic.ru/uploads/images/2016/03/01/.tmb/thumb_img_56d584c16a943_resize_900_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373216"/>
            <a:ext cx="936104" cy="93610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763688" y="5445224"/>
            <a:ext cx="2330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Это обезьяна.  Она…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5877272"/>
            <a:ext cx="1464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(шустрая, смешная,</a:t>
            </a:r>
          </a:p>
          <a:p>
            <a:r>
              <a:rPr lang="ru-RU" sz="1200" dirty="0" smtClean="0"/>
              <a:t> ловкая, умная.)</a:t>
            </a:r>
            <a:endParaRPr lang="ru-RU" sz="1200" dirty="0"/>
          </a:p>
        </p:txBody>
      </p:sp>
      <p:pic>
        <p:nvPicPr>
          <p:cNvPr id="19469" name="Picture 13" descr="https://stihi.ru/pics/2020/11/15/64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700808"/>
            <a:ext cx="818425" cy="100811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220072" y="1844824"/>
            <a:ext cx="227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Это обезьяна. Она…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8104" y="2132856"/>
            <a:ext cx="2175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(полосатая, пёстрая, быстрая.)</a:t>
            </a:r>
            <a:endParaRPr lang="ru-RU" sz="1200" dirty="0"/>
          </a:p>
        </p:txBody>
      </p:sp>
      <p:pic>
        <p:nvPicPr>
          <p:cNvPr id="19471" name="Picture 15" descr="https://thumbs.dreamstime.com/b/%D1%81%D1%87%D0%B0%D1%81%D1%82-%D0%B8%D0%B2%D1%8B%D0%B9-%D1%88%D0%B0%D1%80%D0%B6-%D0%B6%D0%B8%D1%80%D0%B0%D1%84%D0%B0-%D0%B8%D0%B7%D0%BE-%D0%B8%D1%80%D0%BE%D0%B2%D0%B0%D0%BD%D0%BD%D1%8B%D0%B9-%D0%BD%D0%B0-%D0%B1%D0%B5-%D0%BE%D0%B9-%D0%BF%D1%80%D0%B5-%D0%BF%D0%BE%D1%81%D1%8B-%D0%BA%D0%B5-753173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3" y="2780928"/>
            <a:ext cx="870096" cy="108012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364088" y="2924944"/>
            <a:ext cx="180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-Это жираф. Он..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328498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(высокий, длинношеий,</a:t>
            </a:r>
          </a:p>
          <a:p>
            <a:r>
              <a:rPr lang="ru-RU" sz="1200" dirty="0" smtClean="0"/>
              <a:t> пятнистый, быстрый.)</a:t>
            </a:r>
            <a:endParaRPr lang="ru-RU" sz="1200" dirty="0"/>
          </a:p>
        </p:txBody>
      </p:sp>
      <p:pic>
        <p:nvPicPr>
          <p:cNvPr id="19473" name="Picture 17" descr="https://yt3.ggpht.com/a/AATXAJwxu1okogURxh6Uf8cMJRx-GdGY8EtTOKzMKNnxhw=s900-c-k-c0xffffffff-no-rj-m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005064"/>
            <a:ext cx="720080" cy="72008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436096" y="3933056"/>
            <a:ext cx="148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-Это лев. Он..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4293096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(гривастый, ловкий, </a:t>
            </a:r>
          </a:p>
          <a:p>
            <a:r>
              <a:rPr lang="ru-RU" sz="1200" dirty="0" smtClean="0"/>
              <a:t>смелый, красивый.)</a:t>
            </a:r>
            <a:endParaRPr lang="ru-RU" sz="1200" dirty="0"/>
          </a:p>
        </p:txBody>
      </p:sp>
      <p:pic>
        <p:nvPicPr>
          <p:cNvPr id="19475" name="Picture 19" descr="https://im0-tub-ru.yandex.net/i?id=fbe1aa17e734723de705cca42d5332d8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4869160"/>
            <a:ext cx="936104" cy="764167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220072" y="4941168"/>
            <a:ext cx="279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Это белый медведь. Он..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5301208"/>
            <a:ext cx="1572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( косолапый, сильный, </a:t>
            </a:r>
          </a:p>
          <a:p>
            <a:r>
              <a:rPr lang="ru-RU" sz="1100" dirty="0" smtClean="0"/>
              <a:t>ловкий, мохнатый.)</a:t>
            </a:r>
            <a:endParaRPr lang="ru-RU" sz="1100" dirty="0"/>
          </a:p>
        </p:txBody>
      </p:sp>
      <p:pic>
        <p:nvPicPr>
          <p:cNvPr id="19477" name="Picture 21" descr="https://im0-tub-ru.yandex.net/i?id=9f994a2b7ff1e41cebe0d358db425a6f-l&amp;n=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5805264"/>
            <a:ext cx="739752" cy="792088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292080" y="5877272"/>
            <a:ext cx="226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Это крокодил. Он..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220072" y="6237312"/>
            <a:ext cx="1969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 зелёный, злой, зубастый.)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5" grpId="0" build="p"/>
      <p:bldP spid="18" grpId="0" build="p"/>
      <p:bldP spid="21" grpId="0" build="p"/>
      <p:bldP spid="24" grpId="0" build="p"/>
      <p:bldP spid="27" grpId="0" build="p"/>
      <p:bldP spid="30" grpId="0" build="p"/>
      <p:bldP spid="33" grpId="0" build="p"/>
      <p:bldP spid="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7667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Отправляемся дальше и видим террариум. Как вы думаете, что такое террариум?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84784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Террариум – это емкость, где созданы необходимые условия для содержания насекомых. Большинство террариумов делают из стекла и металлической основы. На дно насыпают песок или землю, кладут камни и сажают растения. Важно поддерживать в нем определенную температуру и влажность. Посмотрите какие насекомые живут в террариуме, назовите их.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525208"/>
            <a:ext cx="457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Чем насекомые отличаются от других животных?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9" b="7933"/>
          <a:stretch/>
        </p:blipFill>
        <p:spPr>
          <a:xfrm>
            <a:off x="539553" y="1395183"/>
            <a:ext cx="3960440" cy="394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1026" name="Picture 2" descr="https://propowerpoint.ru/wp-content/uploads/2013/02/Dikie_zhivPrint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95840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Отправляемся дальше и видим павильон  с птицами. Что такое павильон?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556792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Павильон – это крытое помещение, где созданы необходимые условия для содержания птиц. На земном шаре обитает много видов различных птиц. Этот павильон дает возможность посетителям побывать в различных природных ландшафтах.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42892" y="5763120"/>
            <a:ext cx="404597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Чем птицы отличаются от зверей?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95112"/>
            <a:ext cx="4862314" cy="416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1014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36</cp:revision>
  <dcterms:created xsi:type="dcterms:W3CDTF">2021-03-02T05:09:51Z</dcterms:created>
  <dcterms:modified xsi:type="dcterms:W3CDTF">2021-03-02T08:53:20Z</dcterms:modified>
</cp:coreProperties>
</file>