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E4DED-C08C-43B4-928A-13C5E3502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A9CD46-66D6-467A-B296-995F14FF3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1EEFF6-C7A3-4BB1-80C9-9CE99E64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768F-B2F9-44F0-9C6C-73E69C5C427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E9A10-E8B2-4420-8994-D948A9E1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A11643-922D-40B1-8462-EA7442EF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88-D5E2-44A8-AA47-911B1E502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8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A8CC-93FB-4BEE-9924-D90CCC57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8AC6B8-019D-4977-B61F-6F443775E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40E9D-B78A-4673-A3DC-803DD9D6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768F-B2F9-44F0-9C6C-73E69C5C427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F43F9E-8ED4-42AE-90B9-E43F6E9D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B3A410-0280-4891-BC75-E0CF23ED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88-D5E2-44A8-AA47-911B1E502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1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A77065-A696-4B07-8BA2-47648092E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D5E327-680B-4714-928F-16E7C2D4B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26D14-B05E-4587-81A8-1ADDC7F6E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768F-B2F9-44F0-9C6C-73E69C5C427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D9BF9-641C-47EB-B0C9-B3768D29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807BD7-463E-40AE-ADFF-4945150B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88-D5E2-44A8-AA47-911B1E502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5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ACD02-0A92-4C03-AAFD-29803A4C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C2DCA-9AA6-4A75-9375-38B871F4A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77FC4-1518-4B8A-A58A-CAD7442C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768F-B2F9-44F0-9C6C-73E69C5C427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D1A22-6E09-4195-93CE-973400F2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C99FE-0135-4E10-867F-4CF6EF1F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88-D5E2-44A8-AA47-911B1E502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7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3CF0F-DAA5-4B8C-AAD5-D2B3F1E3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FE913A-985A-4770-B89D-606B798E0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116FF8-9A79-426D-9FD5-50CD3311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768F-B2F9-44F0-9C6C-73E69C5C427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69168-F82A-460B-9FA5-7B151A50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D389AC-6DE2-435E-8EBA-F8D28CF3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88-D5E2-44A8-AA47-911B1E502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3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C7632-F88F-4656-9955-F001DC7E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5CE63-465B-40B8-AFAF-454592102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3463EF-6893-477B-BA55-714810160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2BB2D1-733A-44AC-BAE0-7EE95327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768F-B2F9-44F0-9C6C-73E69C5C427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F7EF6-FDD6-4F6D-B827-39AD7C17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2E0F5-3CFA-46A4-9D35-747782FB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88-D5E2-44A8-AA47-911B1E502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4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7B6B3-DA28-45E1-8D06-11134F8C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717AFE-987B-4B72-92FA-A34F7B1B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500FAA-6000-4F44-B562-197459E14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FF34F7-7AC0-440D-A84E-73EECA524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EEA229-7FE3-4C28-A8E4-D39EF3DCD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0B5A38-1021-485B-9ADA-EC9770EA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768F-B2F9-44F0-9C6C-73E69C5C427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354676-69CE-44A1-BCDB-7E5A5AF8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520FDC-BD0C-4206-879B-B115416F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88-D5E2-44A8-AA47-911B1E502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8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0B6EA-6AFA-4EBB-8E39-B3F58E65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8D5566-A8BA-4870-A34F-7C9B737D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768F-B2F9-44F0-9C6C-73E69C5C427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3C1F2E-E001-4B01-884D-BB836847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8A4E4C-D18B-4981-9ACF-8125546C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88-D5E2-44A8-AA47-911B1E502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0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354AA7-6E1A-4F83-83C6-8C929862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768F-B2F9-44F0-9C6C-73E69C5C427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2C6891-3586-4D17-8524-369DF57A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D23121-8E7D-430A-ABDD-EDE2954A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88-D5E2-44A8-AA47-911B1E502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5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0F1D3-BCE8-4304-AFFF-B9B5BAC6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01D93-C114-4FC0-B175-6F74489C8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3C489F-D262-4142-BE62-D24A75982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EFB866-D3CE-4CCF-B627-ADEA6AE5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768F-B2F9-44F0-9C6C-73E69C5C427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13155F-9B18-40C0-94CD-5AE46834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3A8EA3-2AE8-4D65-A473-75067981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88-D5E2-44A8-AA47-911B1E502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4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6F753-5E6F-471F-AC78-04766F8D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BCF096-B2DE-4FD2-ADA0-38AB7AAD7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ED07B-57FA-42B1-B48E-7DBAD1B21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92FE8-0446-412B-BE52-80D54080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768F-B2F9-44F0-9C6C-73E69C5C427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916604-219C-4D65-8375-ADEA7008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8908CD-A5E4-4FAC-99BB-634AB4F2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DD88-D5E2-44A8-AA47-911B1E502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0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0A16-069C-4BF5-A84C-4059D679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328BC3-57F5-4D7A-A744-30CDEC0B1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203233-9056-498F-A832-0C8D4853E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768F-B2F9-44F0-9C6C-73E69C5C427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402AF-F233-4C08-B0CE-35C899194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976045-01FC-4DC2-90C0-A136FAA38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7DD88-D5E2-44A8-AA47-911B1E502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2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D6D65-7060-4E38-93FF-351B81584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EEF899-E058-4D1E-B288-22B3AFFEC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312FE8-1AEB-4DBC-835F-4C916F4F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49F6F7-C39C-4B30-A532-086CE87D39BF}"/>
              </a:ext>
            </a:extLst>
          </p:cNvPr>
          <p:cNvSpPr/>
          <p:nvPr/>
        </p:nvSpPr>
        <p:spPr>
          <a:xfrm>
            <a:off x="1322363" y="217512"/>
            <a:ext cx="10030265" cy="56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/>
              <a:t>Формирование целостной картины мира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средней группе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«Родная улица моя»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 Васильева Анна Александровна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111476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CECBF-D204-4C6D-A3FD-DA14B668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9FFFAAE-9210-4A10-9308-22E0C63E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38484" y="689285"/>
            <a:ext cx="6441743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Рефлексия:	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Мы с вами говорили о нашем поселке. Все жители любят свой поселок, гордятся им, стараются сделать свой поселок еще лучше, чище, красивее.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2161996"/>
            <a:ext cx="8297838" cy="3787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23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A7E8C-4403-4C3E-87C6-0D07C9061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03324-46AA-4BA8-AAEA-9827EE7AE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CC27E1-7AE4-4384-96C2-98D13AA7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"/>
            <a:ext cx="12190380" cy="68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A6F22D95-2E11-4298-9446-B93369E88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1"/>
          <a:stretch/>
        </p:blipFill>
        <p:spPr bwMode="auto">
          <a:xfrm>
            <a:off x="1133323" y="1406769"/>
            <a:ext cx="9923731" cy="45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7E9775-06CB-4E56-A657-41FEAA52B771}"/>
              </a:ext>
            </a:extLst>
          </p:cNvPr>
          <p:cNvSpPr/>
          <p:nvPr/>
        </p:nvSpPr>
        <p:spPr>
          <a:xfrm>
            <a:off x="1846747" y="1086742"/>
            <a:ext cx="84968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– Дети, как вы думаете о чём мы будем говорить сегодня на занятии?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122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04F02-D1AD-4C75-B131-1B0CCE19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6ED23B-A9F2-4329-A973-23CC2FA0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1A6D4-5CD0-468E-90A7-53DD31FCA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1C9A98-1E85-4186-AD2A-62DAD48D420A}"/>
              </a:ext>
            </a:extLst>
          </p:cNvPr>
          <p:cNvSpPr/>
          <p:nvPr/>
        </p:nvSpPr>
        <p:spPr>
          <a:xfrm>
            <a:off x="2608971" y="1144588"/>
            <a:ext cx="666808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Посмотрите на символы. Что они обозначают?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30455A-D9EB-4774-9A40-B702F4F875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74" y="1825625"/>
            <a:ext cx="9973994" cy="3818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27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152E1-F07D-4484-90AA-9F0B2E01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ABFF0-6EAF-4415-91FA-B1EBFB338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E021A4-FFE9-4C59-9A7F-E3A88B1B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B94096-B07A-46BB-93BD-9E37E1E1EDF4}"/>
              </a:ext>
            </a:extLst>
          </p:cNvPr>
          <p:cNvSpPr/>
          <p:nvPr/>
        </p:nvSpPr>
        <p:spPr>
          <a:xfrm>
            <a:off x="3048000" y="508226"/>
            <a:ext cx="6096000" cy="4901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Какие дома бывают у человека?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6639CA6-F954-44AF-B69D-2A0860BCA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9" y="1488325"/>
            <a:ext cx="3535935" cy="2706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5750B49-5000-4F58-82E7-885678BD4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42" y="1458313"/>
            <a:ext cx="2589787" cy="2771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725C8E58-E177-4421-81B6-F110A71A0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2" r="4981"/>
          <a:stretch/>
        </p:blipFill>
        <p:spPr bwMode="auto">
          <a:xfrm>
            <a:off x="8552854" y="1948860"/>
            <a:ext cx="2949387" cy="3882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D3799662-1654-464D-AD05-BB22E3AE7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72" y="4016711"/>
            <a:ext cx="3270644" cy="2295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4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F342C-06A4-4338-93D2-44A2AA57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0E8793-636B-48E5-A851-16E820C2B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DE04C6-8196-44E0-8C74-D6B4309C3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55DA275-EE03-46BC-A77B-D6E34A348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r="19075"/>
          <a:stretch/>
        </p:blipFill>
        <p:spPr bwMode="auto">
          <a:xfrm>
            <a:off x="1283153" y="1465140"/>
            <a:ext cx="2046366" cy="2309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20145F9-3623-4A47-A047-7DDD7A2DC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5" r="12530"/>
          <a:stretch/>
        </p:blipFill>
        <p:spPr bwMode="auto">
          <a:xfrm>
            <a:off x="9175937" y="1255423"/>
            <a:ext cx="1490394" cy="205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69F003C8-F34C-4467-A5EE-70827C0D5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8" r="8251" b="17402"/>
          <a:stretch/>
        </p:blipFill>
        <p:spPr bwMode="auto">
          <a:xfrm>
            <a:off x="826975" y="4001294"/>
            <a:ext cx="2710878" cy="215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22C087-73DA-45E8-A2D9-9A9AEB4200A4}"/>
              </a:ext>
            </a:extLst>
          </p:cNvPr>
          <p:cNvSpPr/>
          <p:nvPr/>
        </p:nvSpPr>
        <p:spPr>
          <a:xfrm>
            <a:off x="2327663" y="529387"/>
            <a:ext cx="6096000" cy="9149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Какие жилища у животных?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Какие у птиц?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6E7AA09-6010-4B7F-9BC3-FB1DC173B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8"/>
          <a:stretch/>
        </p:blipFill>
        <p:spPr bwMode="auto">
          <a:xfrm>
            <a:off x="4707004" y="4053161"/>
            <a:ext cx="2453942" cy="205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09772189-06F5-4122-B217-8A228199A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93" y="1636467"/>
            <a:ext cx="3833218" cy="2156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225742B4-DA2D-4F9A-8465-7C14A2CD9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22975" b="7301"/>
          <a:stretch/>
        </p:blipFill>
        <p:spPr bwMode="auto">
          <a:xfrm>
            <a:off x="8180041" y="3902511"/>
            <a:ext cx="3418450" cy="205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8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ADDE1-310B-4F46-965D-91324147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7568B7-F711-4FF7-8AA6-6C59E44E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7A442D-C74C-46B4-928B-EA3BEBDEA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E069EA-0D0E-45E6-9279-631BAA68A30C}"/>
              </a:ext>
            </a:extLst>
          </p:cNvPr>
          <p:cNvSpPr/>
          <p:nvPr/>
        </p:nvSpPr>
        <p:spPr>
          <a:xfrm>
            <a:off x="3680447" y="635297"/>
            <a:ext cx="451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Для чего человеку нужен дом? </a:t>
            </a:r>
            <a:endParaRPr lang="ru-RU" sz="2400" dirty="0"/>
          </a:p>
        </p:txBody>
      </p:sp>
      <p:pic>
        <p:nvPicPr>
          <p:cNvPr id="1026" name="Picture 2" descr="https://im0-tub-ru.yandex.net/i?id=301d8e8e969e22bd4a6229966ee8615c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53" y="3632047"/>
            <a:ext cx="3424230" cy="2431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96/d0/4a/96d04a6fb1f4285b0aa8b0213e675595--whimsical-art-art-techniqu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r="2924"/>
          <a:stretch/>
        </p:blipFill>
        <p:spPr bwMode="auto">
          <a:xfrm>
            <a:off x="549095" y="2110353"/>
            <a:ext cx="3501372" cy="2938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5.infourok.ru/uploads/ex/1007/0009e78e-17eefaca/hello_html_m3e15a19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"/>
          <a:stretch/>
        </p:blipFill>
        <p:spPr bwMode="auto">
          <a:xfrm>
            <a:off x="7809270" y="2053050"/>
            <a:ext cx="3786679" cy="275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culture.ru/storage/images/25cfe135e49788b396d28c7bc7944fe2/ffd03e71d0361e1dc8c1976e0823a93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07" y="1279525"/>
            <a:ext cx="2798512" cy="2238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0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1D026-7C70-4ABB-B287-8D47EB0B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0E3CE1-B814-4EB7-AC24-7299E8929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5A534BF-15F3-468D-8198-7F248F0F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7012" y="1048861"/>
            <a:ext cx="9479507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Логоритмическое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упражнение “Строим дом”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Целый день стук да стук,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(Постукивают кулачками.)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Раздается громкий стук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Молоточки стучат,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Строим домик для ребят.</a:t>
            </a:r>
          </a:p>
          <a:p>
            <a:pPr algn="ctr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дом для зайчиков,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(Соединяют под углом указательные пальцы.)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дом для белочек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(Соединяют средние пальцы.)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дом для мальчиков.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(Соединяют безымянные пальцы.)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дом для девочек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(Соединяют мизинцы.)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какой хороший дом,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(Поднимают руки сложенные домиком над головой.)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нем мы дружно заживем!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539F5-2B66-4270-BD65-7DC3D8E1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F7B5C-34B6-4D23-971C-93962EFD3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9522FB-6D8B-4D3F-9695-78E4D4B15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10769"/>
            <a:ext cx="12037325" cy="4206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Посмотрите на символы, что они означают?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– Что означает первый символ? </a:t>
            </a:r>
            <a:r>
              <a:rPr lang="ru-RU" sz="1600" i="1" dirty="0"/>
              <a:t>(Первый символ спрашивает: что это? Для чего нужно?)</a:t>
            </a:r>
          </a:p>
          <a:p>
            <a:pPr algn="ctr"/>
            <a:r>
              <a:rPr lang="ru-RU" sz="2000" dirty="0"/>
              <a:t>– Что означает второй символ? </a:t>
            </a:r>
            <a:r>
              <a:rPr lang="ru-RU" sz="1600" i="1" dirty="0"/>
              <a:t>Цветик-</a:t>
            </a:r>
            <a:r>
              <a:rPr lang="ru-RU" sz="1600" i="1" dirty="0" err="1"/>
              <a:t>семицветик</a:t>
            </a:r>
            <a:r>
              <a:rPr lang="ru-RU" sz="1600" i="1" dirty="0"/>
              <a:t>. (Нужно рассказать какого цвета здание.)</a:t>
            </a:r>
          </a:p>
          <a:p>
            <a:pPr algn="ctr"/>
            <a:r>
              <a:rPr lang="ru-RU" sz="2000" dirty="0"/>
              <a:t>– Что означает третий символ? </a:t>
            </a:r>
            <a:r>
              <a:rPr lang="ru-RU" sz="1600" i="1" dirty="0"/>
              <a:t>Сердце. (Нужно рассказать о своих чувствах, радостных или грустных, которые вызывает этот снимок.)</a:t>
            </a:r>
          </a:p>
          <a:p>
            <a:pPr algn="ctr"/>
            <a:endParaRPr lang="ru-RU" sz="1600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https://proprofs-cdn.s3.amazonaws.com/images/FC/user_images/misc/9876726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16" y="653043"/>
            <a:ext cx="2075289" cy="20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lebedushka-ds.ru/wp-content/uploads/2018/02/hello_html_6de2a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48" y="693789"/>
            <a:ext cx="1673346" cy="201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im0-tub-ru.yandex.net/i?id=92cc4caaeec7e36746af2a760856ef84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59" y="693789"/>
            <a:ext cx="2162336" cy="19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3E29E3-8AEF-4E56-BB84-D7E7357D2E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445"/>
          <a:stretch/>
        </p:blipFill>
        <p:spPr>
          <a:xfrm>
            <a:off x="558947" y="3883708"/>
            <a:ext cx="3357286" cy="2209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D9EDBE-E135-40AD-A62F-4BE4A062CC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17" b="5687"/>
          <a:stretch/>
        </p:blipFill>
        <p:spPr>
          <a:xfrm>
            <a:off x="8101685" y="3867003"/>
            <a:ext cx="3531368" cy="2209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https://vis-group.ru/upload/iblock/f0a/f0a8f306f8910064395b5d36d31ac47f.jpg">
            <a:extLst>
              <a:ext uri="{FF2B5EF4-FFF2-40B4-BE49-F238E27FC236}">
                <a16:creationId xmlns:a16="http://schemas.microsoft.com/office/drawing/2014/main" id="{BAF2791A-71E9-440D-81D4-BA86C2967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-4273" r="-5100" b="12756"/>
          <a:stretch/>
        </p:blipFill>
        <p:spPr bwMode="auto">
          <a:xfrm>
            <a:off x="4283811" y="3858980"/>
            <a:ext cx="3624377" cy="22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0EB48-2F82-4441-8F70-FD8AAD41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5B448-F16E-4A32-9C7D-CED349B5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A8F02A-8FD3-4710-BFA7-BDB548451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0815" y="306298"/>
            <a:ext cx="8088765" cy="10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Дети рисуют различные варианты окон домов,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самостоятельно выбрав приготовленный материал: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цветные силуэты домов различной формы, фломастеры, карандаши,  краски.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BDC6C8-C64F-4E69-8C5C-3EDF1E734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3" t="2798" r="57248" b="68205"/>
          <a:stretch/>
        </p:blipFill>
        <p:spPr>
          <a:xfrm>
            <a:off x="1379020" y="1564712"/>
            <a:ext cx="2808588" cy="1670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0EBB08-EEDA-4CEC-8AB9-2C71BBB41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07" t="3781" r="1425" b="75693"/>
          <a:stretch/>
        </p:blipFill>
        <p:spPr>
          <a:xfrm>
            <a:off x="7914249" y="1469017"/>
            <a:ext cx="3120715" cy="21022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F89081-64F6-405A-A932-33C40C3B2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01" t="36551" r="36120" b="35795"/>
          <a:stretch/>
        </p:blipFill>
        <p:spPr>
          <a:xfrm>
            <a:off x="4728428" y="2498752"/>
            <a:ext cx="2518827" cy="3005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D5C5F1-A915-4CA2-946F-1CB1CBEBC0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3" t="71999" r="66889" b="1949"/>
          <a:stretch/>
        </p:blipFill>
        <p:spPr>
          <a:xfrm>
            <a:off x="1561127" y="3575667"/>
            <a:ext cx="2444373" cy="22811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3B9305-D9CE-4A47-B273-DD6F850AE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11" t="71045" r="1453"/>
          <a:stretch/>
        </p:blipFill>
        <p:spPr>
          <a:xfrm>
            <a:off x="8424725" y="3946830"/>
            <a:ext cx="1999498" cy="1985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1864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291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q</cp:lastModifiedBy>
  <cp:revision>21</cp:revision>
  <dcterms:created xsi:type="dcterms:W3CDTF">2020-11-16T16:35:08Z</dcterms:created>
  <dcterms:modified xsi:type="dcterms:W3CDTF">2020-11-19T10:16:10Z</dcterms:modified>
</cp:coreProperties>
</file>