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5" r:id="rId8"/>
    <p:sldId id="264" r:id="rId9"/>
    <p:sldId id="25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69d8aff3e09436691c0c6700834224e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155679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140968"/>
            <a:ext cx="6402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«Как животные помогают людям»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5733256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sihdocs.ru/roditeleskie-nakazaniya-i-pooshreniya-detej/40340_html_7510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7704" y="260648"/>
            <a:ext cx="5593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Ребята, а давайте слепим котенка.</a:t>
            </a:r>
          </a:p>
          <a:p>
            <a:pPr algn="ctr"/>
            <a:r>
              <a:rPr lang="ru-RU" sz="2800" b="1" dirty="0" smtClean="0"/>
              <a:t>Что у него есть?</a:t>
            </a:r>
            <a:endParaRPr lang="ru-RU" sz="2800" b="1" dirty="0"/>
          </a:p>
        </p:txBody>
      </p:sp>
      <p:pic>
        <p:nvPicPr>
          <p:cNvPr id="23556" name="Picture 4" descr="http://www.eduportal44.ru/Kostroma_EDU/ds16/SiteAssets/SitePages/%D0%9F%D0%BE%D0%B4%D0%B3%D0%BE%D1%82%D0%BE%D0%B2%D0%B8%D1%82%D0%B5%D0%BB%D1%8C%D0%BD%D0%B0%D1%8F%20_%D0%B3%D1%80/full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5946151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sihdocs.ru/roditeleskie-nakazaniya-i-pooshreniya-detej/40340_html_7510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Ребята о чем мы сегодня говорили? Что нового вы узнали? В какую игру? Что еще мы делали?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068960"/>
            <a:ext cx="4320480" cy="236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sihdocs.ru/roditeleskie-nakazaniya-i-pooshreniya-detej/40340_html_7510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26064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Ребята, к нам пришли сказочные гости</a:t>
            </a:r>
            <a:r>
              <a:rPr lang="ru-RU" sz="2800" b="1" dirty="0" smtClean="0">
                <a:solidFill>
                  <a:srgbClr val="002060"/>
                </a:solidFill>
              </a:rPr>
              <a:t>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Из каких они сказок?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i.ytimg.com/vi/THjAfoJhPMo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5688632" cy="319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99792" y="47251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Они хотят узнать, как животные помогают человеку.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Поможем </a:t>
            </a:r>
            <a:r>
              <a:rPr lang="ru-RU" sz="2800" b="1" dirty="0" smtClean="0">
                <a:solidFill>
                  <a:srgbClr val="002060"/>
                </a:solidFill>
              </a:rPr>
              <a:t>разобраться им?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sihdocs.ru/roditeleskie-nakazaniya-i-pooshreniya-detej/40340_html_7510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476672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</a:t>
            </a:r>
            <a:r>
              <a:rPr lang="ru-RU" sz="2800" b="1" dirty="0" smtClean="0">
                <a:solidFill>
                  <a:srgbClr val="002060"/>
                </a:solidFill>
              </a:rPr>
              <a:t>, посмотрите на карту.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Мы </a:t>
            </a:r>
            <a:r>
              <a:rPr lang="ru-RU" sz="2800" b="1" dirty="0" smtClean="0">
                <a:solidFill>
                  <a:srgbClr val="002060"/>
                </a:solidFill>
              </a:rPr>
              <a:t>живем на планете Земля. Земля красива, богата. Кто живет на планете Земля?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s://im0-tub-ru.yandex.net/i?id=5794d1d9b1c8288b3f4000a163f36e3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443620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img1.goodfon.ru/original/1920x1408/3/74/zemlya-earth-materiki-okea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2636912"/>
            <a:ext cx="422228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sihdocs.ru/roditeleskie-nakazaniya-i-pooshreniya-detej/40340_html_7510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404664"/>
            <a:ext cx="5300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послушайте, пожалуйста, загадку </a:t>
            </a:r>
            <a:r>
              <a:rPr lang="ru-RU" sz="2800" b="1" dirty="0" err="1" smtClean="0">
                <a:solidFill>
                  <a:srgbClr val="002060"/>
                </a:solidFill>
              </a:rPr>
              <a:t>Дюймовочки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1328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Подкованы ноги, </a:t>
            </a:r>
            <a:endParaRPr lang="ru-RU" sz="2400" dirty="0" smtClean="0"/>
          </a:p>
          <a:p>
            <a:pPr algn="ctr"/>
            <a:r>
              <a:rPr lang="ru-RU" sz="2400" dirty="0" smtClean="0"/>
              <a:t>Бежит</a:t>
            </a:r>
            <a:r>
              <a:rPr lang="ru-RU" sz="2400" dirty="0" smtClean="0"/>
              <a:t> по дороге: </a:t>
            </a:r>
            <a:endParaRPr lang="ru-RU" sz="2400" dirty="0" smtClean="0"/>
          </a:p>
          <a:p>
            <a:pPr algn="ctr"/>
            <a:r>
              <a:rPr lang="ru-RU" sz="2400" dirty="0" smtClean="0"/>
              <a:t>Грива</a:t>
            </a:r>
            <a:r>
              <a:rPr lang="ru-RU" sz="2400" dirty="0" smtClean="0"/>
              <a:t> дугою, </a:t>
            </a:r>
            <a:endParaRPr lang="ru-RU" sz="2400" dirty="0" smtClean="0"/>
          </a:p>
          <a:p>
            <a:pPr algn="ctr"/>
            <a:r>
              <a:rPr lang="ru-RU" sz="2400" dirty="0" smtClean="0"/>
              <a:t>А</a:t>
            </a:r>
            <a:r>
              <a:rPr lang="ru-RU" sz="2400" dirty="0" smtClean="0"/>
              <a:t> хвост метлою</a:t>
            </a:r>
            <a:endParaRPr lang="ru-RU" sz="2400" dirty="0"/>
          </a:p>
        </p:txBody>
      </p:sp>
      <p:pic>
        <p:nvPicPr>
          <p:cNvPr id="19460" name="Picture 4" descr="https://s1.1zoom.ru/big3/841/Horses_Rivers_Grass_483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2880320" cy="192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051720" y="4047456"/>
            <a:ext cx="55801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Лошадь – одно из самых умных и благородных животных. Когда еще не было машин и тракторов, лошадь помогала человеку пахать землю, чтобы можно было посеять урожай. А так же запряженная в повозку она перевозила не только людей, но и различный груз. С давних пор лошади служит в армии, а так же лошади служат в полиции.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7" descr="https://velyamovichi.roobrest.gov.by/files/00137/obj/120/18103/img/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48680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sihdocs.ru/roditeleskie-nakazaniya-i-pooshreniya-detej/40340_html_7510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404664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Ребята, послушайте, пожалуйста, загадку красной шапочки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9888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По песку идет гора</a:t>
            </a:r>
            <a:r>
              <a:rPr lang="ru-RU" sz="2000" b="1" dirty="0" smtClean="0"/>
              <a:t>,</a:t>
            </a:r>
          </a:p>
          <a:p>
            <a:pPr algn="ctr"/>
            <a:r>
              <a:rPr lang="ru-RU" sz="2000" b="1" dirty="0" smtClean="0"/>
              <a:t> Воду пьет по два </a:t>
            </a:r>
            <a:r>
              <a:rPr lang="ru-RU" sz="2000" b="1" dirty="0" smtClean="0"/>
              <a:t>ведра. </a:t>
            </a:r>
          </a:p>
          <a:p>
            <a:pPr algn="ctr"/>
            <a:r>
              <a:rPr lang="ru-RU" sz="2000" b="1" dirty="0" smtClean="0"/>
              <a:t>Зверь </a:t>
            </a:r>
            <a:r>
              <a:rPr lang="ru-RU" sz="2000" b="1" dirty="0" smtClean="0"/>
              <a:t>горбатый, добродушный, И в пустыне очень нужный</a:t>
            </a:r>
            <a:endParaRPr lang="ru-RU" sz="2000" b="1" dirty="0"/>
          </a:p>
        </p:txBody>
      </p:sp>
      <p:pic>
        <p:nvPicPr>
          <p:cNvPr id="20489" name="Picture 9" descr="https://medistok.ru/wp-content/uploads/2015/06/CHelovek-na-verblyu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304256" cy="164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71600" y="3501008"/>
            <a:ext cx="81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Верблюды очень сильные и выносливые, они помогают людям перевозить грузы через </a:t>
            </a:r>
            <a:r>
              <a:rPr lang="ru-RU" dirty="0" smtClean="0">
                <a:solidFill>
                  <a:srgbClr val="0070C0"/>
                </a:solidFill>
              </a:rPr>
              <a:t>пустыню</a:t>
            </a:r>
            <a:r>
              <a:rPr lang="ru-RU" dirty="0" smtClean="0">
                <a:solidFill>
                  <a:srgbClr val="0070C0"/>
                </a:solidFill>
              </a:rPr>
              <a:t> Пустыня – это большой участок земли, где нет зеленой травы, нет деревьев, а только нагретый солнцем горячий песок. В пустыне очень жарко, здесь не могут жить ни люди, ни животные. Чтобы перейти через пустыню (например, из одного города в другой), для этой цели используют верблюдов. ... Ведь в пустыне нет воды, и нечего есть? Верблюд может по нескольку дней не пить и не есть, и в этом ему помогают горбы. Когда верблюд находится дома у хозяина, то он много ест и накапливает жир в горбах. А когда попадает в пустыню, то пищу ему заменяет жир, который находится в горбах.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492" name="Picture 12" descr="https://avatars.mds.yandex.net/get-pdb/2110190/fb653fb1-0571-4b69-aa47-714e66120993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4664"/>
            <a:ext cx="1008112" cy="134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sihdocs.ru/roditeleskie-nakazaniya-i-pooshreniya-detej/40340_html_7510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404664"/>
            <a:ext cx="466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Ребята, послушайте, пожалуйста</a:t>
            </a:r>
            <a:r>
              <a:rPr lang="ru-RU" sz="2400" b="1" dirty="0" smtClean="0">
                <a:solidFill>
                  <a:srgbClr val="002060"/>
                </a:solidFill>
              </a:rPr>
              <a:t>, следующую загадку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556792"/>
            <a:ext cx="2790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Поднимает великан груз </a:t>
            </a:r>
          </a:p>
          <a:p>
            <a:pPr algn="ctr"/>
            <a:r>
              <a:rPr lang="ru-RU" b="1" dirty="0" smtClean="0"/>
              <a:t>тяжелый к облакам</a:t>
            </a:r>
          </a:p>
          <a:p>
            <a:pPr algn="ctr"/>
            <a:r>
              <a:rPr lang="ru-RU" b="1" dirty="0" smtClean="0"/>
              <a:t> Поднимает великан груз</a:t>
            </a:r>
          </a:p>
          <a:p>
            <a:pPr algn="ctr"/>
            <a:r>
              <a:rPr lang="ru-RU" b="1" dirty="0" smtClean="0"/>
              <a:t> тяжелый к облакам, </a:t>
            </a:r>
          </a:p>
          <a:p>
            <a:pPr algn="ctr"/>
            <a:r>
              <a:rPr lang="ru-RU" b="1" dirty="0" smtClean="0"/>
              <a:t>А если станет душно, — себя польет из душа. </a:t>
            </a:r>
            <a:endParaRPr lang="ru-RU" b="1" dirty="0"/>
          </a:p>
        </p:txBody>
      </p:sp>
      <p:pic>
        <p:nvPicPr>
          <p:cNvPr id="21506" name="Picture 2" descr="https://im0-tub-ru.yandex.net/i?id=4d53c4d7f6838051c267c4ad5173704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1512168" cy="167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51720" y="3717032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Человек приучил слона очень давно. 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Сейчас</a:t>
            </a:r>
            <a:r>
              <a:rPr lang="ru-RU" dirty="0" smtClean="0">
                <a:solidFill>
                  <a:srgbClr val="002060"/>
                </a:solidFill>
              </a:rPr>
              <a:t> прирученные слоны живут в Африке, в Индии. На слоне можно ехать, используя его как средство передвижения. На слоне перевозят грузы. А еще слоны работают на лесозаготовках, где переносят тяжелые бревна, укладывают доски, разгружают и загружают баржи. А еще слоны тушат лесные пожары, они набирают хоботом воду и льют ее на огонь как из шланга.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sihdocs.ru/roditeleskie-nakazaniya-i-pooshreniya-detej/40340_html_7510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5362" name="Picture 2" descr="https://fhd.multiurok.ru/7/4/5/745e0d0e532d327a1045d620f2e6972f08b7931a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7380312" cy="553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sihdocs.ru/roditeleskie-nakazaniya-i-pooshreniya-detej/40340_html_7510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66614" y="836712"/>
            <a:ext cx="4479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Игра «Четвертый лишний»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6388" name="Picture 4" descr="https://fs00.infourok.ru/images/doc/278/283673/5/hello_html_m792d9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1440160" cy="174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img1.liveinternet.ru/images/attach/d/2/149/141/149141459_Li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72816"/>
            <a:ext cx="142903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s://img0.liveinternet.ru/images/attach/d/2/149/141/149141482_soba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700808"/>
            <a:ext cx="142903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s://im0-tub-ru.yandex.net/i?id=012f06b7fe07dfc80e33eb04e0fdc4ea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916832"/>
            <a:ext cx="1800200" cy="139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95936" y="3501008"/>
            <a:ext cx="232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Что </a:t>
            </a:r>
            <a:r>
              <a:rPr lang="ru-RU" b="1" dirty="0" err="1" smtClean="0"/>
              <a:t>лишнее?почему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4293096"/>
            <a:ext cx="203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 что тут лишнее? </a:t>
            </a:r>
            <a:endParaRPr lang="ru-RU" b="1" dirty="0"/>
          </a:p>
        </p:txBody>
      </p:sp>
      <p:pic>
        <p:nvPicPr>
          <p:cNvPr id="16397" name="Picture 13" descr="https://gigabaza.ru/images/80/159792/156f38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581128"/>
            <a:ext cx="183293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9" name="Picture 15" descr="http://giftedbaby.net/wp-content/uploads/2014/05/%D0%92%D0%9E%D0%A0%D0%9E%D0%9D%D0%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581128"/>
            <a:ext cx="153617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1" name="Picture 17" descr="http://giftedbaby.net/wp-content/uploads/2014/05/%D0%A1%D0%9D%D0%95%D0%93%D0%98%D0%A0%D0%A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509120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3" name="Picture 19" descr="https://i.pinimg.com/originals/0f/dd/6b/0fdd6ba5d7a825e2ae1ca4e32e47386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4653136"/>
            <a:ext cx="107267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sihdocs.ru/roditeleskie-nakazaniya-i-pooshreniya-detej/40340_html_7510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476672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Ребята послушайте стихотворение </a:t>
            </a:r>
            <a:r>
              <a:rPr lang="ru-RU" sz="2400" b="1" dirty="0" err="1" smtClean="0"/>
              <a:t>Э.Мошковской</a:t>
            </a:r>
            <a:r>
              <a:rPr lang="ru-RU" sz="2400" b="1" dirty="0" smtClean="0"/>
              <a:t> «Жадина»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556792"/>
            <a:ext cx="4014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Пёс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шагал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по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переулку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Он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жевал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большую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булку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Подошёл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Щеночек</a:t>
            </a:r>
            <a:r>
              <a:rPr lang="ru-RU" sz="2000" dirty="0" smtClean="0">
                <a:solidFill>
                  <a:srgbClr val="002060"/>
                </a:solidFill>
              </a:rPr>
              <a:t>, 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Попросил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кусочек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Как вы думаете, угостил пес щеночка булкой? Почему вы так думаете? Ребята назовите три слова со звуком Ш.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068960"/>
            <a:ext cx="4320480" cy="2362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183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16</cp:revision>
  <dcterms:created xsi:type="dcterms:W3CDTF">2020-12-18T06:46:10Z</dcterms:created>
  <dcterms:modified xsi:type="dcterms:W3CDTF">2020-12-18T07:51:02Z</dcterms:modified>
</cp:coreProperties>
</file>