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5" r:id="rId7"/>
    <p:sldId id="262" r:id="rId8"/>
    <p:sldId id="258" r:id="rId9"/>
    <p:sldId id="261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5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3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0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4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7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3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6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3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A898-79B6-4AAB-B57F-853701A2CC1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70BC-E40B-4C13-8B3F-A87F6C762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6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" y="0"/>
            <a:ext cx="12192000" cy="6849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81" y="2982186"/>
            <a:ext cx="7437577" cy="16033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75020" y="2010151"/>
            <a:ext cx="4764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Хорошее настроение»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95965" y="4937461"/>
            <a:ext cx="2968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 Р.З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 М.А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28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02" y="1122363"/>
            <a:ext cx="9377565" cy="20215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50041" y="1009877"/>
            <a:ext cx="944195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вы сегодня узнали?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кто-то из нас завтра утром будет в плохом настроении, как вы это узнаете? Как вы поступите?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что можно поиграть с другом, чтобы ему стало весело? </a:t>
            </a:r>
          </a:p>
          <a:p>
            <a:endParaRPr lang="ru-RU" sz="2000" dirty="0"/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Нарисуйте солнышко и изобразите на нем свое настроение</a:t>
            </a:r>
            <a:r>
              <a:rPr lang="ru-RU" sz="20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69" y="3010425"/>
            <a:ext cx="5786907" cy="33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411480"/>
            <a:ext cx="10546080" cy="1414145"/>
          </a:xfrm>
        </p:spPr>
        <p:txBody>
          <a:bodyPr/>
          <a:lstStyle/>
          <a:p>
            <a:r>
              <a:rPr lang="ru-RU" dirty="0"/>
              <a:t>Хорошее настроение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2533153" y="849011"/>
            <a:ext cx="8199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рано поутру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садик я иду.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кармашке я с собой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несу.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Из кармашка ты достал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Настроение свое.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Только где его ты взял,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Нам теперь не все равно!</a:t>
            </a:r>
          </a:p>
          <a:p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176" y="2602498"/>
            <a:ext cx="3988904" cy="33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" y="0"/>
            <a:ext cx="12192000" cy="6849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81" y="2982186"/>
            <a:ext cx="7437577" cy="16033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0562" y="739206"/>
            <a:ext cx="93114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эмоции? Это состояние человека, на которое он настроен в данный момент. То есть, это наше с вами настроение. Оно может быть радостное, солнечное, когда хочется смеяться, улыбаться всем вокруг. И тогда настроение похоже на …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может быть настроение очень грустное, хмурое, на глаза сами собой, словно капельки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дождя, набегают слезы. И похоже такое настроение на …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иногда настроение бывает не очень грустное, а так с серединки на половинку. Спокойное. Смеяться не хочется и слезы лить тоже. А хочется посидеть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спокойно, подумать о чем-то своем, тихо поиграть, почитать, порисовать.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похоже это настроение на…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5" r="47535" b="14838"/>
          <a:stretch/>
        </p:blipFill>
        <p:spPr>
          <a:xfrm>
            <a:off x="7967712" y="1728835"/>
            <a:ext cx="1571221" cy="1127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3547" r="7268" b="12226"/>
          <a:stretch/>
        </p:blipFill>
        <p:spPr>
          <a:xfrm>
            <a:off x="8108340" y="3345768"/>
            <a:ext cx="1430593" cy="1094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8681" r="11544"/>
          <a:stretch/>
        </p:blipFill>
        <p:spPr>
          <a:xfrm>
            <a:off x="9163570" y="5060249"/>
            <a:ext cx="2105859" cy="1201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4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411480"/>
            <a:ext cx="10546080" cy="1414145"/>
          </a:xfrm>
        </p:spPr>
        <p:txBody>
          <a:bodyPr/>
          <a:lstStyle/>
          <a:p>
            <a:r>
              <a:rPr lang="ru-RU" dirty="0"/>
              <a:t>Хорошее настроение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918264" y="615780"/>
            <a:ext cx="10328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«Скажите, пожалуйста, может ли человек прожить один? Почему вы так думаете?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Правильно, ребята, человеку очень трудно прожить на свете одному: ему будет грустно, тоскливо, одиноко, ему не с кем будет играть, он даже может заболеть. Бывает ли так, что вы ссоритесь? Почему это происходит?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1999"/>
          <a:stretch/>
        </p:blipFill>
        <p:spPr>
          <a:xfrm>
            <a:off x="918264" y="2360591"/>
            <a:ext cx="6654513" cy="3950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659151" y="2668366"/>
            <a:ext cx="2824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ответьте какое настроение и когда бывает?</a:t>
            </a:r>
          </a:p>
        </p:txBody>
      </p:sp>
    </p:spTree>
    <p:extLst>
      <p:ext uri="{BB962C8B-B14F-4D97-AF65-F5344CB8AC3E}">
        <p14:creationId xmlns:p14="http://schemas.microsoft.com/office/powerpoint/2010/main" val="34555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411480"/>
            <a:ext cx="10546080" cy="1414145"/>
          </a:xfrm>
        </p:spPr>
        <p:txBody>
          <a:bodyPr/>
          <a:lstStyle/>
          <a:p>
            <a:r>
              <a:rPr lang="ru-RU" dirty="0"/>
              <a:t>Хорошее настроение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416935" y="75216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«Угадай какое настроение».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(показывают настроение мимикой и жестами).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825625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настроением ты…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встречаешь маму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упал в лужу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гладишь кошку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идешь к зубному врачу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танцуешь на празднике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любуешься природой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смотришь на свое испачканное платье или рубашку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мажешь зеленкой разбитую ногу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покупаешь мороженое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0329" b="19877"/>
          <a:stretch/>
        </p:blipFill>
        <p:spPr>
          <a:xfrm rot="20154724">
            <a:off x="6297365" y="3790628"/>
            <a:ext cx="3887000" cy="1816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7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4"/>
            <a:ext cx="12192000" cy="6849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03" y="2529840"/>
            <a:ext cx="7437577" cy="1603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89" y="1893212"/>
            <a:ext cx="4134418" cy="2302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132148" y="1578604"/>
            <a:ext cx="65792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Настроение упало (опускаю руки вниз)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Дело валится из рук (качают головой)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еще не все пропало (разводят руки в сторону)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есть хороший друг (поворачиваются к друг другу)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делом справимся вдвоем (пожимают друг другу руки)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облегчением вздохнем (вдох, выдох)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Настроение поднимем (наклоняются, выпрямляются)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от пыли отряхнем! (прыгают на месте)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16812" y="857363"/>
            <a:ext cx="2635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Физминутка</a:t>
            </a:r>
          </a:p>
        </p:txBody>
      </p:sp>
    </p:spTree>
    <p:extLst>
      <p:ext uri="{BB962C8B-B14F-4D97-AF65-F5344CB8AC3E}">
        <p14:creationId xmlns:p14="http://schemas.microsoft.com/office/powerpoint/2010/main" val="290384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411480"/>
            <a:ext cx="10546080" cy="1414145"/>
          </a:xfrm>
        </p:spPr>
        <p:txBody>
          <a:bodyPr/>
          <a:lstStyle/>
          <a:p>
            <a:r>
              <a:rPr lang="ru-RU" dirty="0"/>
              <a:t>Хорошее настроение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464904" y="795957"/>
            <a:ext cx="6468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«Да-да-да, нет-нет-нет»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69883" y="1825624"/>
            <a:ext cx="8768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стоит обижать?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 будем помогать?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нужно разозлить?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улыбку подарить?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Мы научимся играть?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Ну а споры разрешать?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Чай с друзьями будем пить?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Нашей дружбой дорожить?</a:t>
            </a:r>
          </a:p>
          <a:p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779" y="5032376"/>
            <a:ext cx="11395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Чаще улыбайтесь - и у вас будет много 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друзей</a:t>
            </a:r>
            <a: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</a:t>
            </a: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2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411480"/>
            <a:ext cx="10546080" cy="1414145"/>
          </a:xfrm>
        </p:spPr>
        <p:txBody>
          <a:bodyPr/>
          <a:lstStyle/>
          <a:p>
            <a:r>
              <a:rPr lang="ru-RU" dirty="0"/>
              <a:t>Хорошее настроение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pic>
        <p:nvPicPr>
          <p:cNvPr id="3" name="nukadeti.ru_-_plyackovskij-urok-druzhb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842150"/>
            <a:ext cx="5013960" cy="3744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1825625"/>
            <a:ext cx="4281170" cy="3760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203" y="952024"/>
            <a:ext cx="574902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411480"/>
            <a:ext cx="10546080" cy="1414145"/>
          </a:xfrm>
        </p:spPr>
        <p:txBody>
          <a:bodyPr/>
          <a:lstStyle/>
          <a:p>
            <a:r>
              <a:rPr lang="ru-RU" dirty="0"/>
              <a:t>Хорошее настроение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36372" y="1133342"/>
            <a:ext cx="7907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Ответьте на вопросы: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Как зовут главных герое?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Что Чик скрыл от друга?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Почему Чик отказался от угощения?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Как поступил Чирик?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Почему Чирик сказал спасибо за урок?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14" y="2730320"/>
            <a:ext cx="4237151" cy="3289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731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528</Words>
  <Application>Microsoft Office PowerPoint</Application>
  <PresentationFormat>Широкоэкранный</PresentationFormat>
  <Paragraphs>78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Хорошее настроение</vt:lpstr>
      <vt:lpstr>Презентация PowerPoint</vt:lpstr>
      <vt:lpstr>Хорошее настроение</vt:lpstr>
      <vt:lpstr>Хорошее настроение</vt:lpstr>
      <vt:lpstr>Презентация PowerPoint</vt:lpstr>
      <vt:lpstr>Хорошее настроение</vt:lpstr>
      <vt:lpstr>Хорошее настроение</vt:lpstr>
      <vt:lpstr>Хорошее настроение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q</cp:lastModifiedBy>
  <cp:revision>17</cp:revision>
  <dcterms:created xsi:type="dcterms:W3CDTF">2020-11-12T13:02:45Z</dcterms:created>
  <dcterms:modified xsi:type="dcterms:W3CDTF">2020-11-16T03:24:22Z</dcterms:modified>
</cp:coreProperties>
</file>