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8B1FF-23DF-46FF-8544-DF74C2906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028428-E7EB-41DE-995E-5CA6932D5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DE23E-3A92-4F97-9D24-8ECFA4EE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069B-291F-45E5-AA45-AB196DACC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EBC84B-14F5-436A-86C2-C851CDB0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80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63A2F-1DA1-4923-B4DC-3DF0440EC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596F3A-2F98-434B-A365-CAE76BFE9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6CD03B-E5A4-4242-AD6C-A0BC3B34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17B0B3-D15B-413E-A927-49E0E0612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70072-D033-480D-9B26-BFAE5840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39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32E8314-BCCC-4078-8F71-38D4C57F0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C6B965-9E14-483E-B5B3-5EE9A6FBB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44D708-3EBB-40B5-ABA8-EFE7243A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C0510-784F-4DEE-9884-89C1CB7D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6CC50-4117-49A9-9C4A-09932A38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7D1B-86D6-47E5-B207-E44242C2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161CF-AFEF-40B5-ACED-B00901BFD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B91CB6-D7B8-4036-94AA-7E3BB2EB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F4B46F-4747-42D3-B1E0-B5B4A404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633906-C498-497B-AC38-B5BBED956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3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32570-463F-4C23-A616-197B54BE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897C59-65E2-4F3D-AA5A-217B8FA3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A4313-545D-4624-BF38-F6561A6CA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9E6631-8B7D-4599-AA7A-532A0E18C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8FB52-BA98-41DF-91ED-F8AE484E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30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6AA26-8EAF-4582-A071-1FF3801E8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49F3E0-7383-47CA-9DFF-D2A541942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A47054-4237-4230-8696-807B8C1E3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51F46C-A499-4C5F-910E-C7131588D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A2A81B-71EA-4349-8DA3-131030FE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96FBC7-1068-4AA6-9490-6E48F4513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053F6-596C-4CA1-BDCB-CDF8E1F1B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E1679A-3910-4A23-AAA0-2EABC6D9F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48B09E-36CA-47A5-B0D7-B78116329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F6ABAC-3121-4EF3-A4CF-F7C7621C35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68BF3C3-FF4B-4089-9CF0-D2BEAE29B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A7ECD6-5FC6-4AD5-AAF9-997EA537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88BF9B-0EEC-4A90-BC0E-060084C6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EC7DA9-1A88-4896-92CC-0512045D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335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E1A5D-9F86-4B38-A067-BDFAEF63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DC1E7C-22D6-49AF-9F9B-4B1B0FA2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C0BBAB-4DF7-47CE-A815-BDF90065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0FE2949-074A-47EC-826E-CE35C248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50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0E284E1-C724-4DC1-ACEE-0874CAF66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9B090F-03BE-45C3-861E-0D82EEC94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D1F11A-7904-42BF-925E-6A801756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5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030240-6993-42A4-A490-8463C8281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5EFA9D-0835-4A3B-904C-551809D58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389E59B-B766-470A-97B8-CC27E3B54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6585C-AE48-427F-AAA2-E997A010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6F87C-FC51-4C72-BAA4-BB1A9EF9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C211A5-39F0-485B-92EA-72DB7D86A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47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78574-FCB6-44EE-812C-2E327B21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03AAF5-31EA-471B-8975-ECDBED540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9A52D8-D70B-4EF5-9505-448629FE6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D09F6D-C75B-4D5F-A219-64FEB014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7171F1-A746-41A4-B01D-1D480BCEE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45C9A-A36E-4B87-8B4D-7ACA3FDC0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98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61075A-8E67-4982-A092-6B4FDD74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8886FE-4191-4379-A940-7F492E92E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80B077-ED04-475D-99C3-65E3A6018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D38BC-3CA8-49D9-B76E-E8B36F615205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7A3B3B-F6DA-4B95-AF5F-D457904B3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7105C7-776D-4F56-8E08-5374337AB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D9A57-8955-41A9-AA46-E8EEF01C4D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AFE-F4B8-4ED0-A886-B85174B52D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7C31A89-017E-4D9B-AF46-C98E22EF4E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65863" y="167356"/>
            <a:ext cx="7365242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283" y="2392991"/>
            <a:ext cx="6096000" cy="11169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и лепки в средней группе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«Кошечка»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91283" y="4900489"/>
            <a:ext cx="6096000" cy="15855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 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Васильева Анна Александровна,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55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295AB-36AF-4CE9-BDAC-16A40395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FBF63F-690F-4E0B-BF7A-59ED434C3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B33CA1-225B-4550-81EC-61E74F35058A}"/>
              </a:ext>
            </a:extLst>
          </p:cNvPr>
          <p:cNvSpPr/>
          <p:nvPr/>
        </p:nvSpPr>
        <p:spPr>
          <a:xfrm>
            <a:off x="1597855" y="321381"/>
            <a:ext cx="6096000" cy="16464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 чем мы говорили на занятии?</a:t>
            </a: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понравилось больше всего?</a:t>
            </a:r>
          </a:p>
          <a:p>
            <a:pPr>
              <a:lnSpc>
                <a:spcPct val="107000"/>
              </a:lnSpc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Что мы сделали своими руками?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3FDD409-5836-4E32-B62B-B0354034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345" y="2376663"/>
            <a:ext cx="4997121" cy="43513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19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9F6E52-6D21-450E-AA0A-F5CFEB9A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D3843-728D-467E-B5C3-753796CAD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5617" y="101498"/>
            <a:ext cx="1152780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Домашние животные живут рядом с человеком, он кормит их и ухаживает за    ними. В свою очередь они тоже стали полезными для человека: дают молоко, шерсть, мясо. Охраняют дом.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1" t="66801" r="626" b="1318"/>
          <a:stretch/>
        </p:blipFill>
        <p:spPr bwMode="auto">
          <a:xfrm flipH="1">
            <a:off x="630464" y="4067033"/>
            <a:ext cx="2679096" cy="24591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4" r="74983" b="32941"/>
          <a:stretch/>
        </p:blipFill>
        <p:spPr bwMode="auto">
          <a:xfrm>
            <a:off x="9586342" y="1169520"/>
            <a:ext cx="2186558" cy="20700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r="49830" b="66895"/>
          <a:stretch/>
        </p:blipFill>
        <p:spPr bwMode="auto">
          <a:xfrm>
            <a:off x="4027636" y="3903241"/>
            <a:ext cx="2990420" cy="280850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0" t="33883" r="50014" b="33459"/>
          <a:stretch/>
        </p:blipFill>
        <p:spPr bwMode="auto">
          <a:xfrm flipH="1">
            <a:off x="419100" y="911204"/>
            <a:ext cx="2890460" cy="26977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9" t="33364" r="24861" b="33459"/>
          <a:stretch/>
        </p:blipFill>
        <p:spPr bwMode="auto">
          <a:xfrm>
            <a:off x="3765915" y="1242041"/>
            <a:ext cx="2570117" cy="241893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4" t="-330" r="443" b="66635"/>
          <a:stretch/>
        </p:blipFill>
        <p:spPr bwMode="auto">
          <a:xfrm>
            <a:off x="6705658" y="1027906"/>
            <a:ext cx="2275956" cy="22080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detsad-kitty.ru/uploads/posts/2016-02/1455896611_razd-mater.-domashnie-zhivotny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71" t="33107" r="626" b="33198"/>
          <a:stretch/>
        </p:blipFill>
        <p:spPr bwMode="auto">
          <a:xfrm>
            <a:off x="8013098" y="3727293"/>
            <a:ext cx="3160612" cy="30662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4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91DEC-47EA-457F-810B-7E637CEF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8EAAFD-4E7D-4BEA-BB76-0F4BABC2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096000" cy="20682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Груз везёт, сено жуёт,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Хвостом помахивает,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Гривой потряхивает.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И–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И–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 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поскачу я далеко 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(Лошадь)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думаете, какую пользу приносит лошадь?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живут кони?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(В конюшне)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39796" y="30783"/>
            <a:ext cx="640989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Живёт она у нас в хлеву, Жуёт и сено, и траву,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молоко попить даёт. Так кто её мне назовёт?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(Корова)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пользу приносит людям корова?  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где живет корова?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 (В коровнике)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ds03.infourok.ru/uploads/ex/01b0/0001131f-956cc844/img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t="3980" r="11930" b="7585"/>
          <a:stretch/>
        </p:blipFill>
        <p:spPr bwMode="auto">
          <a:xfrm>
            <a:off x="59642" y="2433384"/>
            <a:ext cx="2345565" cy="218304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ache3.youla.io/files/images/780_780/59/f2/59f2f9f822a4497a5b7a33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 r="29067" b="16790"/>
          <a:stretch/>
        </p:blipFill>
        <p:spPr bwMode="auto">
          <a:xfrm>
            <a:off x="6430947" y="1800504"/>
            <a:ext cx="2570330" cy="260931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1.bp.blogspot.com/-5BSd3fVU3fg/WOILd7Gmc_I/AAAAAAAAApI/97hF6RSS-hYKX1lta1AjfqHuaAlZDxJPgCLcB/s200/B%25C3%25BCy%25C3%25BCk%2BAh%25C4%25B1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2502550" y="2093524"/>
            <a:ext cx="3823023" cy="31475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dn2.vectorstock.com/i/1000x1000/79/66/barn-vector-379796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6" b="18991"/>
          <a:stretch/>
        </p:blipFill>
        <p:spPr bwMode="auto">
          <a:xfrm>
            <a:off x="7401782" y="4369727"/>
            <a:ext cx="4213739" cy="24020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ds03.infourok.ru/uploads/ex/1347/0006414e-45aff3bc/img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98" r="43773"/>
          <a:stretch/>
        </p:blipFill>
        <p:spPr bwMode="auto">
          <a:xfrm>
            <a:off x="9451933" y="1864130"/>
            <a:ext cx="2439972" cy="2467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fsd.multiurok.ru/html/2018/12/02/s_5c03b1163af64/img9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41372" r="13190" b="21613"/>
          <a:stretch/>
        </p:blipFill>
        <p:spPr bwMode="auto">
          <a:xfrm flipH="1">
            <a:off x="451868" y="5127064"/>
            <a:ext cx="3890615" cy="16446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EF07C-8BE9-4CCB-90C4-0D6A072F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1EF4E5-7BC5-40F9-B450-2E18172DE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3731" y="63373"/>
            <a:ext cx="503488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бородою, а не старик, С рогами, а не бык,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конь, а брыкается, Доят, а не корова,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пухом, а не птица, Лыко дерет,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лаптей не плетет. Кто это?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(Коза)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пользу приносит людям коза?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09731" y="88845"/>
            <a:ext cx="6096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Глядишь — ласкается, Дразнишь — кусается.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цепи сидит, Дом сторожит.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(Собака)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пользу приносит человеку собака? 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собаки есть свой домик, как он называется?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89741"/>
            <a:ext cx="6209731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Чок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пятачок, Сзади розовый крючок,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Посреди бочонок, Голос тонок, звонок.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луже я лежать люблю, И похрюкивать: </a:t>
            </a: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«Хрю–Хрю»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(Поросенок)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где живут свиньи? </a:t>
            </a: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Какую пользу приносят человеку свиньи?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https://dachadesign.ru/wp-content/uploads/2019/05/Domashnyaya-koza-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6304" r="19850" b="3779"/>
          <a:stretch/>
        </p:blipFill>
        <p:spPr bwMode="auto">
          <a:xfrm>
            <a:off x="113732" y="1865684"/>
            <a:ext cx="2272692" cy="258348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.optlist.ru/i/57/39/14bde1f56c8db65c-5739-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9" t="3460" r="28697" b="4360"/>
          <a:stretch/>
        </p:blipFill>
        <p:spPr bwMode="auto">
          <a:xfrm>
            <a:off x="2631174" y="1739221"/>
            <a:ext cx="686156" cy="17895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fsd.kopilkaurokov.ru/up/html/2017/05/07/k_590f671b8e886/img_user_file_590f671c12ce0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4" t="61984" r="33787" b="6567"/>
          <a:stretch/>
        </p:blipFill>
        <p:spPr bwMode="auto">
          <a:xfrm>
            <a:off x="4086383" y="1834302"/>
            <a:ext cx="1719618" cy="14378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s://fsd.kopilkaurokov.ru/up/html/2017/05/07/k_590f671b8e886/img_user_file_590f671c12ce0_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6" t="27657" r="34235" b="45478"/>
          <a:stretch/>
        </p:blipFill>
        <p:spPr bwMode="auto">
          <a:xfrm>
            <a:off x="3528258" y="3449820"/>
            <a:ext cx="1719618" cy="12282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s://img2.freepng.ru/20180322/pqe/kisspng-chihuahua-pug-dalmatian-dog-puppy-clip-art-dogs-5ab3b3e573de69.934950401521726437474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" t="4549" b="16110"/>
          <a:stretch/>
        </p:blipFill>
        <p:spPr bwMode="auto">
          <a:xfrm>
            <a:off x="6453481" y="1714002"/>
            <a:ext cx="1709950" cy="207446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0C2129-9D8B-4829-87A8-03508E25BF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6015" r="3291" b="3377"/>
          <a:stretch/>
        </p:blipFill>
        <p:spPr bwMode="auto">
          <a:xfrm>
            <a:off x="9004957" y="1665414"/>
            <a:ext cx="2015613" cy="206825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D456DD6-52BD-4F5C-A382-BD4E733C5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633"/>
          <a:stretch/>
        </p:blipFill>
        <p:spPr bwMode="auto">
          <a:xfrm>
            <a:off x="5522575" y="4346475"/>
            <a:ext cx="1186559" cy="234784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70202AF-1C53-4DCD-8500-7AAB362015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9" r="31439" b="19795"/>
          <a:stretch/>
        </p:blipFill>
        <p:spPr bwMode="auto">
          <a:xfrm>
            <a:off x="9460534" y="5103901"/>
            <a:ext cx="2650341" cy="17213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007CEA9-4F81-4EF7-B31C-46ADFA45A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30" t="12871" b="42349"/>
          <a:stretch/>
        </p:blipFill>
        <p:spPr bwMode="auto">
          <a:xfrm>
            <a:off x="7000863" y="4079682"/>
            <a:ext cx="1466668" cy="26146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D60EF1F1-138E-4DA5-8FD4-0CBCBF6BC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1" t="65843" r="53360" b="3187"/>
          <a:stretch/>
        </p:blipFill>
        <p:spPr bwMode="auto">
          <a:xfrm>
            <a:off x="10531271" y="3926134"/>
            <a:ext cx="1386553" cy="10460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21A534B-37F5-46CC-83AD-9713623D8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8" t="73143" r="14157" b="9679"/>
          <a:stretch/>
        </p:blipFill>
        <p:spPr bwMode="auto">
          <a:xfrm>
            <a:off x="8600725" y="3964996"/>
            <a:ext cx="1719618" cy="10029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36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A4ACD-5F49-466F-A3D6-C5719C97B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EEDF6-B510-476A-A4D0-B406CE519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601B55-F978-4846-9CCF-84BE1A9D9F82}"/>
              </a:ext>
            </a:extLst>
          </p:cNvPr>
          <p:cNvSpPr/>
          <p:nvPr/>
        </p:nvSpPr>
        <p:spPr>
          <a:xfrm>
            <a:off x="419100" y="1027906"/>
            <a:ext cx="8262425" cy="461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3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Физминутка</a:t>
            </a: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«Поросятки».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Лентяи – поросятки           (Округлить руки вдоль туловища)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делают зарядки.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стали неуклюжи             (Раскачиваться из стороны в сторону)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вылезти из лужи  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Никак, никак, никак.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наши – то ребятки          (Руки поднять вверх, к плечам)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делают зарядку           (Пальцы сжаты в кулачки)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делают как нужно          (Руки в стороны, пальцы разжать)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так, вот так!                (Руки к плечам)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Шагают в ногу дружно     (Ходьба на месте)</a:t>
            </a:r>
          </a:p>
          <a:p>
            <a:pPr>
              <a:lnSpc>
                <a:spcPct val="107000"/>
              </a:lnSpc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Вот так, вот так!</a:t>
            </a:r>
            <a:endParaRPr lang="ru-RU" sz="2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F518582-8106-4F70-BA7A-6B321D0C1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5" b="7487"/>
          <a:stretch/>
        </p:blipFill>
        <p:spPr bwMode="auto">
          <a:xfrm>
            <a:off x="8501916" y="2487812"/>
            <a:ext cx="3270984" cy="40690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DD11D-D9EC-45C3-8C15-35ADEE536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C90BC-6B85-4B66-A33F-294BC1B45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A6B9F63-CAFA-41D5-BB75-D4EB3E708353}"/>
              </a:ext>
            </a:extLst>
          </p:cNvPr>
          <p:cNvSpPr/>
          <p:nvPr/>
        </p:nvSpPr>
        <p:spPr>
          <a:xfrm>
            <a:off x="295422" y="114049"/>
            <a:ext cx="11718387" cy="138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 ли ухаживать за домашними животными?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люди ухаживают за домашними животными? (Кормят, поят, убирают)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Корова летом пасется на лугу, а зимой человек кормит ее сеном. Собака очень любит грызть косточки; кошка пьет молоко и ест рыбу, а лошадь кормят овсом.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0047689-1366-4BB4-8AA3-DFD79129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44" b="16170"/>
          <a:stretch/>
        </p:blipFill>
        <p:spPr bwMode="auto">
          <a:xfrm>
            <a:off x="295421" y="1690688"/>
            <a:ext cx="2460107" cy="21497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B3614BF-8AC4-49A1-8E62-78A5276E3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4" t="3001" r="4277"/>
          <a:stretch/>
        </p:blipFill>
        <p:spPr bwMode="auto">
          <a:xfrm>
            <a:off x="3050949" y="1615465"/>
            <a:ext cx="3401869" cy="2396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756740F-0F96-4A08-A210-930293696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14" y="1277321"/>
            <a:ext cx="2568939" cy="25155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664CC987-326F-429F-9E08-DC271D07A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5324" r="21636" b="9931"/>
          <a:stretch/>
        </p:blipFill>
        <p:spPr bwMode="auto">
          <a:xfrm>
            <a:off x="496071" y="4252856"/>
            <a:ext cx="2877526" cy="25155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2F13D095-AE5E-4FE7-9F97-544455351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45" y="4280916"/>
            <a:ext cx="2568939" cy="25689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CA6D28B-BA4C-4AA6-BA94-4D1DBFBB1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914" y="2747963"/>
            <a:ext cx="2571750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16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FCA5A-2377-4C6F-AE5E-1F43F036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EE2C38-5843-4046-8EF4-1BB50E9C1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7008FBA-BDF7-475E-BEA3-B3508987EA7D}"/>
              </a:ext>
            </a:extLst>
          </p:cNvPr>
          <p:cNvSpPr/>
          <p:nvPr/>
        </p:nvSpPr>
        <p:spPr>
          <a:xfrm>
            <a:off x="382172" y="106167"/>
            <a:ext cx="11427656" cy="1058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игра: «Чья еда?»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буду говорить названия различных кормов, а вы называете животное, которое питается этим кормом.</a:t>
            </a:r>
          </a:p>
          <a:p>
            <a:pPr>
              <a:lnSpc>
                <a:spcPct val="107000"/>
              </a:lnSpc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Сено, рыба, косточка, овес, трава, молоко.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6D67052-7F87-4DC4-A604-34E1AED68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95" t="50000" r="3496"/>
          <a:stretch/>
        </p:blipFill>
        <p:spPr bwMode="auto">
          <a:xfrm>
            <a:off x="1007381" y="1265464"/>
            <a:ext cx="1268015" cy="145240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ECFA25-A563-4994-B1CA-0175D219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4927" r="76888" b="55156"/>
          <a:stretch/>
        </p:blipFill>
        <p:spPr bwMode="auto">
          <a:xfrm>
            <a:off x="9025330" y="1065579"/>
            <a:ext cx="1945758" cy="13117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948CA5-C7C8-4429-B903-FFF98366BA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3" t="42848" r="38034"/>
          <a:stretch/>
        </p:blipFill>
        <p:spPr bwMode="auto">
          <a:xfrm>
            <a:off x="316798" y="4902180"/>
            <a:ext cx="2141219" cy="17858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2190F7ED-E9C2-4C8E-BFE9-9EA5A3010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1" r="19174" b="50000"/>
          <a:stretch/>
        </p:blipFill>
        <p:spPr bwMode="auto">
          <a:xfrm>
            <a:off x="9850208" y="4999925"/>
            <a:ext cx="1859046" cy="17249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776FC88B-F032-48ED-94F3-151642B9B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1" r="1" b="67806"/>
          <a:stretch/>
        </p:blipFill>
        <p:spPr bwMode="auto">
          <a:xfrm>
            <a:off x="5477072" y="5007023"/>
            <a:ext cx="1757418" cy="103646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6ED02E41-CDD5-46D3-A66C-04A64DD1AC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" t="4049" r="85781" b="60775"/>
          <a:stretch/>
        </p:blipFill>
        <p:spPr bwMode="auto">
          <a:xfrm>
            <a:off x="10246216" y="2605947"/>
            <a:ext cx="1640273" cy="22161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2416EA00-2CDC-4405-8412-080BF1FC69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18700" r="69535" b="34545"/>
          <a:stretch/>
        </p:blipFill>
        <p:spPr bwMode="auto">
          <a:xfrm>
            <a:off x="3211747" y="4710475"/>
            <a:ext cx="1791640" cy="194005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06B0A2C-CACB-4128-A77E-02AEFE8B6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8" t="57100" r="52972" b="3556"/>
          <a:stretch/>
        </p:blipFill>
        <p:spPr bwMode="auto">
          <a:xfrm>
            <a:off x="603123" y="2858085"/>
            <a:ext cx="1815047" cy="18523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C90C13B6-B4FA-4089-9177-AAFD3A5E7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7" t="59722" r="27450" b="5102"/>
          <a:stretch/>
        </p:blipFill>
        <p:spPr bwMode="auto">
          <a:xfrm>
            <a:off x="8195263" y="2717870"/>
            <a:ext cx="1447556" cy="12666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9F304C2E-6283-4E50-B120-C932FDC73C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2" r="83494" b="50089"/>
          <a:stretch/>
        </p:blipFill>
        <p:spPr bwMode="auto">
          <a:xfrm>
            <a:off x="7783773" y="4370856"/>
            <a:ext cx="1859046" cy="24630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B2555705-7E86-4541-A9D8-EDBE58F98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8" t="20752" b="50089"/>
          <a:stretch/>
        </p:blipFill>
        <p:spPr bwMode="auto">
          <a:xfrm>
            <a:off x="6047000" y="1485769"/>
            <a:ext cx="1757418" cy="252815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DC9F820E-02D5-48BA-B955-083295811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5" t="20752" r="29300" b="47347"/>
          <a:stretch/>
        </p:blipFill>
        <p:spPr bwMode="auto">
          <a:xfrm>
            <a:off x="2976304" y="1480992"/>
            <a:ext cx="2201882" cy="26776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42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83788-3BE0-4F66-8099-8216F4B35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F414F-42B1-4D1F-B95D-9BE7BA670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CE074E-9B9F-4C3D-800C-E3E5F0C791C6}"/>
              </a:ext>
            </a:extLst>
          </p:cNvPr>
          <p:cNvSpPr/>
          <p:nvPr/>
        </p:nvSpPr>
        <p:spPr>
          <a:xfrm>
            <a:off x="178191" y="77137"/>
            <a:ext cx="6096000" cy="322710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 «Животные и их детеныши». 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лошади – жеребенок,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коровы – теленок,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козы – козленок,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овцы – ягнёнок,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собаки – щенок,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кошки – котенок,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свиньи – поросенок.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670A7A3-7143-41C7-ACFD-2DF35501E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7" t="56814" b="-1"/>
          <a:stretch/>
        </p:blipFill>
        <p:spPr bwMode="auto">
          <a:xfrm>
            <a:off x="5796544" y="753646"/>
            <a:ext cx="3279382" cy="27478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0106A7E-707D-4EBA-927C-00FCCB8D9B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 r="68172" b="54145"/>
          <a:stretch/>
        </p:blipFill>
        <p:spPr bwMode="auto">
          <a:xfrm>
            <a:off x="9180492" y="786182"/>
            <a:ext cx="2964913" cy="28001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FA906BD-09C3-424A-B71C-022AFDADF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78" r="68172"/>
          <a:stretch/>
        </p:blipFill>
        <p:spPr bwMode="auto">
          <a:xfrm>
            <a:off x="315662" y="4332145"/>
            <a:ext cx="2332207" cy="23133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37BD9D7-BEFD-43BA-A763-B5F0AB4A30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5" t="1847" r="39089" b="68295"/>
          <a:stretch/>
        </p:blipFill>
        <p:spPr bwMode="auto">
          <a:xfrm>
            <a:off x="3415886" y="1158312"/>
            <a:ext cx="2202766" cy="189977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086998A8-DB35-48DA-A10F-DED01AC59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34" t="33573" r="35438" b="34147"/>
          <a:stretch/>
        </p:blipFill>
        <p:spPr bwMode="auto">
          <a:xfrm>
            <a:off x="5796544" y="4139260"/>
            <a:ext cx="2964913" cy="20538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03AB554-34E1-41EF-9CF1-03EB2C46F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2" t="63144" r="37144" b="498"/>
          <a:stretch/>
        </p:blipFill>
        <p:spPr bwMode="auto">
          <a:xfrm>
            <a:off x="2963531" y="3998515"/>
            <a:ext cx="2481043" cy="231338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1B01E23-4FA6-4040-8BF5-C4D4B4567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7" t="1847" b="58468"/>
          <a:stretch/>
        </p:blipFill>
        <p:spPr bwMode="auto">
          <a:xfrm>
            <a:off x="8866023" y="4182566"/>
            <a:ext cx="3279382" cy="252507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769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930D8D-0DF9-4366-87B8-132472B0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EBEAFC-A0B5-4394-B86F-1DA3D281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artinkinaden.ru/uploads/posts/2021-01/1611017287_33-p-legkii-fon-dlya-prezentatsii-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FBCA5A-9722-4ACD-A08B-CA984A53EA87}"/>
              </a:ext>
            </a:extLst>
          </p:cNvPr>
          <p:cNvSpPr/>
          <p:nvPr/>
        </p:nvSpPr>
        <p:spPr>
          <a:xfrm>
            <a:off x="192257" y="165345"/>
            <a:ext cx="11835619" cy="1489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Лепка «Моя кошечка»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Разомнем в руках пластилин, чтобы он стал мягче, и из него легко можно было лепить. Из большего кусочка слепим туловище. Чтобы получилось туловище - слепим колбаску (овал, рассечем стеком колбаску с двух сторон – это лапки.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4079877-39A7-44CD-BB40-BE7B2CDB9B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44"/>
          <a:stretch/>
        </p:blipFill>
        <p:spPr bwMode="auto">
          <a:xfrm>
            <a:off x="3481542" y="1472389"/>
            <a:ext cx="4874668" cy="532463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146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285</Words>
  <Application>Microsoft Office PowerPoint</Application>
  <PresentationFormat>Широкоэкранный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21</cp:revision>
  <dcterms:created xsi:type="dcterms:W3CDTF">2021-04-07T17:12:05Z</dcterms:created>
  <dcterms:modified xsi:type="dcterms:W3CDTF">2021-04-08T17:03:25Z</dcterms:modified>
</cp:coreProperties>
</file>