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2" r:id="rId5"/>
    <p:sldId id="261" r:id="rId6"/>
    <p:sldId id="260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D8CFD-5F3C-4D9E-A615-E06FE96B8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C428B8-4887-42B4-B05A-3FA4AAB9A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E77CDD-293A-4FAA-9151-01BDB78B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0E2B7-8FC9-432C-BEF0-D305E04E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310C8-EE3B-4AFA-A2F3-BFAF1846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25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B421F-556E-4CC9-8E0B-6B8A904C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37197E-3E9D-4E29-83A1-99C93A44A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BDD5F4-491C-45AA-8ED2-9D869F973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76092-047E-4FDC-BC74-28AD9A91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CCBFF5-A343-4E08-A251-A6EED55E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5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D45783-4B4E-4454-9075-4AC29D8F5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D64A7-174D-43A3-BB96-39FF4086E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735D3-08C6-4065-94BA-1E213E20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5D658-0900-48A3-9C9C-63101BD9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EF6916-D524-4D24-AE79-5A1E4907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62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15DA7-C718-4F1A-B5B2-62A54F9A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589DD-0110-4650-A4CB-B9EA58E7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10607F-3829-4598-AE2E-A0BEF786A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E9744-8488-4833-B8CE-2EEACF2C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EBB79-4BEF-422C-BF3D-581DBA90F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4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B620D-EA86-4A7F-BB1C-468570DE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067C31-7A08-4330-8E95-C2E529B2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FCDC40-FE1A-4303-85CE-494B1A39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3C81A9-E2E4-4B3E-BB76-BE1D7015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6A155C-BEB9-4AF5-88BE-F887C448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35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5739F-8DF4-4550-B545-C1E374B7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435803-14FE-42F2-A626-9358242F6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BD6C35-EA71-464C-8A44-5055DA161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E433C5-8D4F-47FB-B9A3-3C9BA177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945547-9A8A-46F2-8CD5-956A2B67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D5AD60-94B3-44F7-8AA5-53D9348E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3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79D7-4FC5-4CCF-A5FA-2DEBC54D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BEB3AC-1A49-4AF2-B4EB-ED66AC41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C8F45D-72E4-4818-8CF5-A8C7124EC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3F253B-1450-4760-804A-8A6A28F67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C0DA58-5FF9-4358-8518-DD44BFEBA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575814-C13C-467A-97BB-41769E1B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164AE1-BE4D-435B-8F50-C584AB88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3C1339-76FC-4A3C-ADE4-346D737C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16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C38A2-3049-4C26-92E6-F5FA6DF2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6A0D22-0015-40E7-A8D1-9DBA8FE1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A87A78-40F0-42E8-929E-C58115428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994B8-DCDD-440F-B045-65840942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3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5908F3-8B95-4A1A-B205-2549C6F8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6B3CEE-1EB0-46C8-A26A-985D9FBAD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F21AA4-EA5F-4BD0-BD28-BF51E6BE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3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CB7B4-93CC-49BD-909E-5D34B3C0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7F240-03C6-4B75-B4D8-8F5EC62A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7D0FA5-0E7C-4E9F-94A7-01772CE42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BBB163-6B60-4BFD-8D73-EF56718A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B9792-7ADE-4065-B786-21F040B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230C85-B718-4A98-864A-54E5D05B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880C3-C013-432A-8D8D-DE04FC52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81E63-6E92-4F57-B0A7-8CB9F3404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40201-1D21-4400-A83F-A5DE47E11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685502-389B-4335-989A-43E4B860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8E9047-371B-4424-ABFD-AC6F16F8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3DE0AE-70BF-4B00-B253-BB1B13C0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2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88B29-B7D6-4F64-8848-FC1513409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BACC3F-6701-41EB-B587-B9823AA56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8CE96-5025-4611-B230-CF4D7BDEB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52AE-61D1-4798-9A1E-EF6619616C20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776DC-4E2E-4A78-80F2-68E717F10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243DA-84C7-46D1-91AB-7D52080F5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CCB6F-DAA7-4A6D-9CB4-1A6E9DCA6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3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BF0F41-F57D-4B2B-A50B-E1BABB05F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73"/>
          <a:stretch/>
        </p:blipFill>
        <p:spPr>
          <a:xfrm>
            <a:off x="9537892" y="0"/>
            <a:ext cx="265410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79A44-72D1-447D-8369-4C2233E55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5"/>
          <a:stretch/>
        </p:blipFill>
        <p:spPr>
          <a:xfrm>
            <a:off x="8342140" y="0"/>
            <a:ext cx="268317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1254F-40E9-4F47-AC4D-880B48CF2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8342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2F106-9340-4CE6-AA2D-299F499B1677}"/>
              </a:ext>
            </a:extLst>
          </p:cNvPr>
          <p:cNvSpPr txBox="1"/>
          <p:nvPr/>
        </p:nvSpPr>
        <p:spPr>
          <a:xfrm>
            <a:off x="422031" y="562708"/>
            <a:ext cx="1112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2A7EB-327F-4BDC-8D8B-DDC6743AA155}"/>
              </a:ext>
            </a:extLst>
          </p:cNvPr>
          <p:cNvSpPr txBox="1"/>
          <p:nvPr/>
        </p:nvSpPr>
        <p:spPr>
          <a:xfrm>
            <a:off x="9495692" y="5444196"/>
            <a:ext cx="2260209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 Л.Г.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4112455" y="6091681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1BDAF-0F75-4423-9895-392B5EBD8CD7}"/>
              </a:ext>
            </a:extLst>
          </p:cNvPr>
          <p:cNvSpPr txBox="1"/>
          <p:nvPr/>
        </p:nvSpPr>
        <p:spPr>
          <a:xfrm>
            <a:off x="6682154" y="2303994"/>
            <a:ext cx="4600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Занятие по ФЦКМ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«Мир комнатных растений»</a:t>
            </a:r>
          </a:p>
        </p:txBody>
      </p:sp>
    </p:spTree>
    <p:extLst>
      <p:ext uri="{BB962C8B-B14F-4D97-AF65-F5344CB8AC3E}">
        <p14:creationId xmlns:p14="http://schemas.microsoft.com/office/powerpoint/2010/main" val="2201853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AC7D-6DC2-4C91-A984-907FC51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4E3336-44C8-42D2-AB7C-FA2C0C81DEBF}"/>
              </a:ext>
            </a:extLst>
          </p:cNvPr>
          <p:cNvSpPr txBox="1"/>
          <p:nvPr/>
        </p:nvSpPr>
        <p:spPr>
          <a:xfrm>
            <a:off x="80573" y="930538"/>
            <a:ext cx="34267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Для чего нужны комнатные растения?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(для красоты, приятно пахнут).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-Люди украшают свой дом цветущими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и декоративными растениями.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А ещё их выращивают для пользы своему здоровью.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Какие предположения у вас будут: какую пользу приносят комнатные растения?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1A221-DFAC-4D7B-AE0D-EDE9F034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10" y="930538"/>
            <a:ext cx="8130905" cy="5215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4AC3C-129E-4FB3-8398-E8799F8A8464}"/>
              </a:ext>
            </a:extLst>
          </p:cNvPr>
          <p:cNvSpPr txBox="1"/>
          <p:nvPr/>
        </p:nvSpPr>
        <p:spPr>
          <a:xfrm>
            <a:off x="393895" y="265214"/>
            <a:ext cx="11197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Ребята, у вас дома имеются комнатные растения?  Вы можете их назвать?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7312D-55A8-4FB6-85BD-EB835EEA5BFE}"/>
              </a:ext>
            </a:extLst>
          </p:cNvPr>
          <p:cNvSpPr txBox="1"/>
          <p:nvPr/>
        </p:nvSpPr>
        <p:spPr>
          <a:xfrm>
            <a:off x="62036" y="6042356"/>
            <a:ext cx="11951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(комнатные растения очищают воздух от пыли и грязи, а ещё выделяют кислород, необходимый нам для дыхания)</a:t>
            </a:r>
          </a:p>
        </p:txBody>
      </p:sp>
    </p:spTree>
    <p:extLst>
      <p:ext uri="{BB962C8B-B14F-4D97-AF65-F5344CB8AC3E}">
        <p14:creationId xmlns:p14="http://schemas.microsoft.com/office/powerpoint/2010/main" val="315544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AC7D-6DC2-4C91-A984-907FC51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4DFC1-A24A-4CFD-8193-33C73E89EC4F}"/>
              </a:ext>
            </a:extLst>
          </p:cNvPr>
          <p:cNvSpPr txBox="1"/>
          <p:nvPr/>
        </p:nvSpPr>
        <p:spPr>
          <a:xfrm>
            <a:off x="3896750" y="303739"/>
            <a:ext cx="554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1.Рассматривание герани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36CBCD-7E5F-4B11-AB9C-C2EC98988AA1}"/>
              </a:ext>
            </a:extLst>
          </p:cNvPr>
          <p:cNvSpPr txBox="1"/>
          <p:nvPr/>
        </p:nvSpPr>
        <p:spPr>
          <a:xfrm>
            <a:off x="211014" y="4688391"/>
            <a:ext cx="1198098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rgbClr val="002060"/>
                </a:solidFill>
              </a:rPr>
              <a:t>Цветы герани могут быть разных цветов: белые, розовые, малиновые. Цветки собраны в соцветия, словно в зонтик».</a:t>
            </a:r>
          </a:p>
          <a:p>
            <a:r>
              <a:rPr lang="ru-RU" sz="1900" b="1" dirty="0">
                <a:solidFill>
                  <a:srgbClr val="002060"/>
                </a:solidFill>
              </a:rPr>
              <a:t> - Скажите, пожалуйста, для чего нужны корни?</a:t>
            </a:r>
          </a:p>
          <a:p>
            <a:r>
              <a:rPr lang="ru-RU" sz="1900" b="1" dirty="0">
                <a:solidFill>
                  <a:srgbClr val="002060"/>
                </a:solidFill>
              </a:rPr>
              <a:t>Корни находятся в земле. За счёт корня растение крепко держится в земле и не падает. Ещё корень питает растение. Когда мы поливает землю в горшке, корешок впитывает воду, и она поднимается вверх по стеблю к листьям и цветам.</a:t>
            </a:r>
          </a:p>
          <a:p>
            <a:r>
              <a:rPr lang="ru-RU" sz="1900" b="1" dirty="0">
                <a:solidFill>
                  <a:srgbClr val="002060"/>
                </a:solidFill>
              </a:rPr>
              <a:t>Кроме воды, растениям необходима подкормка, как нам витамины.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7DCCB-1919-49DC-8F08-4527318ED3AD}"/>
              </a:ext>
            </a:extLst>
          </p:cNvPr>
          <p:cNvSpPr txBox="1"/>
          <p:nvPr/>
        </p:nvSpPr>
        <p:spPr>
          <a:xfrm>
            <a:off x="211016" y="765404"/>
            <a:ext cx="433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Ребята, посмотрите, вы знакомы с этим комнатным растением? Как он называется?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723596-F812-465B-B8E4-2785E847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90" l="10000" r="90000"/>
                    </a14:imgEffect>
                  </a14:imgLayer>
                </a14:imgProps>
              </a:ext>
            </a:extLst>
          </a:blip>
          <a:srcRect l="9945" r="15955" b="7003"/>
          <a:stretch/>
        </p:blipFill>
        <p:spPr>
          <a:xfrm>
            <a:off x="4417254" y="890153"/>
            <a:ext cx="4003393" cy="4019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0852C-A1F6-43D7-8307-2A63A7D83342}"/>
              </a:ext>
            </a:extLst>
          </p:cNvPr>
          <p:cNvSpPr txBox="1"/>
          <p:nvPr/>
        </p:nvSpPr>
        <p:spPr>
          <a:xfrm>
            <a:off x="211015" y="1781067"/>
            <a:ext cx="42062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 растение называется «герань», или «пеларгония».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Что есть у герани?  (корни, стебель, листья, цветки).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Какой формы листья? Какого цвета?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Листья у герани округлой формы, ярко зелёного цвета, с коричневатым кругом у края (или с белой каймой).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Что вы можете сказать о цветах герани?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A074B1-851E-44C1-9FEA-18D27114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77" l="9961" r="910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137" y="558729"/>
            <a:ext cx="4828568" cy="42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4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AC7D-6DC2-4C91-A984-907FC51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80627-274B-411C-9506-6DEF24E532DB}"/>
              </a:ext>
            </a:extLst>
          </p:cNvPr>
          <p:cNvSpPr txBox="1"/>
          <p:nvPr/>
        </p:nvSpPr>
        <p:spPr>
          <a:xfrm>
            <a:off x="3249637" y="281354"/>
            <a:ext cx="748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2. Рассматривание фиалки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E5DAF-5C75-425C-9F5C-DA601A1C4636}"/>
              </a:ext>
            </a:extLst>
          </p:cNvPr>
          <p:cNvSpPr txBox="1"/>
          <p:nvPr/>
        </p:nvSpPr>
        <p:spPr>
          <a:xfrm>
            <a:off x="164122" y="1791320"/>
            <a:ext cx="23821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Расскажите о листьях, цветах.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Листья округлой формы, тёмно-зелёного цвета, толстенькие, опушенные, край ровный (у некоторых волнистый). Листья длинными черешками крепятся к корню.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24B75-800F-47FB-B055-3CC512DC2A59}"/>
              </a:ext>
            </a:extLst>
          </p:cNvPr>
          <p:cNvSpPr txBox="1"/>
          <p:nvPr/>
        </p:nvSpPr>
        <p:spPr>
          <a:xfrm>
            <a:off x="0" y="6007376"/>
            <a:ext cx="1202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Цветы фиалки бывают разного цвета и разной формы: с ровными краями, с волнистыми или махровыми, стебель очень короткий. Поэтому кажется, что цветёт фиалка сразу от корней.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094DBF-94CA-427A-9855-726C59401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7" t="19454" r="8642" b="6947"/>
          <a:stretch/>
        </p:blipFill>
        <p:spPr>
          <a:xfrm>
            <a:off x="7188591" y="2269157"/>
            <a:ext cx="4673418" cy="3582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2EF38-FBCA-4496-8041-932516DD368F}"/>
              </a:ext>
            </a:extLst>
          </p:cNvPr>
          <p:cNvSpPr txBox="1"/>
          <p:nvPr/>
        </p:nvSpPr>
        <p:spPr>
          <a:xfrm>
            <a:off x="164122" y="743019"/>
            <a:ext cx="12027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кто знает это комнатное растение? Это комнатное растение называется «фиалка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узамбарская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Внимательно рассмотрите и назовите последовательно, что имеется у растения. (корень, стебель, листья, цветки).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2296C9-2457-44C9-840A-3D4CD3F95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6" t="25846" r="14821" b="14299"/>
          <a:stretch/>
        </p:blipFill>
        <p:spPr>
          <a:xfrm>
            <a:off x="2788158" y="1681091"/>
            <a:ext cx="4278581" cy="34018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123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AC7D-6DC2-4C91-A984-907FC51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3075B-C0B2-456A-945F-F3E8CE55EF9B}"/>
              </a:ext>
            </a:extLst>
          </p:cNvPr>
          <p:cNvSpPr txBox="1"/>
          <p:nvPr/>
        </p:nvSpPr>
        <p:spPr>
          <a:xfrm>
            <a:off x="2588456" y="303540"/>
            <a:ext cx="7371471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Физкультминутка «Угадай и выполни»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8D8B4-C280-4850-BF8B-1B7AA06BB5F6}"/>
              </a:ext>
            </a:extLst>
          </p:cNvPr>
          <p:cNvSpPr txBox="1"/>
          <p:nvPr/>
        </p:nvSpPr>
        <p:spPr>
          <a:xfrm>
            <a:off x="385875" y="974013"/>
            <a:ext cx="11746522" cy="7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Стоя, дети отгадывают названия цветов: если герань – приседают, фиалка - топают, фикус – подпрыгивают, бальзамин – хлопают, бегония – наклон.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7A76A0-4255-4D09-B72A-A6CC2060E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5852" y="2003427"/>
            <a:ext cx="2749866" cy="2274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F95CCD-D6A7-4DB5-AE3A-51DFCAF1C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85" l="750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3537" y="1391797"/>
            <a:ext cx="2857500" cy="3009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00A584-A5AD-4603-A83A-FC971793B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29" l="2610" r="981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2982" y="3824641"/>
            <a:ext cx="2909415" cy="2581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CA8EF3-9E86-4F56-93BB-D9A3A944A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422" l="10000" r="965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1167" y="3254270"/>
            <a:ext cx="3747868" cy="37478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362BB9-CC3A-46B2-A9BB-D9F7782A95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829" y="3655284"/>
            <a:ext cx="3444897" cy="30142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D5A7BC-A55D-4CCF-93DD-96368A7328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1833" y="4892654"/>
            <a:ext cx="1554870" cy="12859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46AB21-AC5A-47E7-A158-DF6199B57C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5297" y="4771438"/>
            <a:ext cx="1629937" cy="1716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BF55AC-8405-4342-9E6C-66D63FB38D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875" y="1801600"/>
            <a:ext cx="1922112" cy="16805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8011A9-E3AD-4B52-9C7D-3AFE0B310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7341" y="1620067"/>
            <a:ext cx="1818548" cy="18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AC7D-6DC2-4C91-A984-907FC51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D2460F-4793-4863-BB6E-6BB46F5B4F89}"/>
              </a:ext>
            </a:extLst>
          </p:cNvPr>
          <p:cNvSpPr txBox="1"/>
          <p:nvPr/>
        </p:nvSpPr>
        <p:spPr>
          <a:xfrm>
            <a:off x="2405576" y="188829"/>
            <a:ext cx="7807569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Игровое упражнение «Посади цветок»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31044-E293-48C0-BC89-A9E06E950410}"/>
              </a:ext>
            </a:extLst>
          </p:cNvPr>
          <p:cNvSpPr txBox="1"/>
          <p:nvPr/>
        </p:nvSpPr>
        <p:spPr>
          <a:xfrm>
            <a:off x="426720" y="679028"/>
            <a:ext cx="11305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Детям необходимо внимательно рассмотреть схему посадки цветка и выполнить по образцу.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9CB3F8-15B6-4DDA-A9B8-4BA395D0E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" t="2754" r="1395" b="58807"/>
          <a:stretch/>
        </p:blipFill>
        <p:spPr>
          <a:xfrm>
            <a:off x="45146" y="1004442"/>
            <a:ext cx="5985041" cy="1507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FD7163-9F88-45BA-9745-A89775D14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6045402" y="1002877"/>
            <a:ext cx="6068627" cy="1505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F3E675-95D8-487E-B7A6-EEA996227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61" b="48886"/>
          <a:stretch/>
        </p:blipFill>
        <p:spPr>
          <a:xfrm>
            <a:off x="3477031" y="4863512"/>
            <a:ext cx="2223918" cy="16671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D7F0FF-307B-43E0-9BF0-670971186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59" r="33054" b="49245"/>
          <a:stretch/>
        </p:blipFill>
        <p:spPr>
          <a:xfrm>
            <a:off x="517464" y="3708468"/>
            <a:ext cx="2246804" cy="1655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17D9C4-E2E9-4FDF-9FD8-76F1FBBDB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89" b="49245"/>
          <a:stretch/>
        </p:blipFill>
        <p:spPr>
          <a:xfrm>
            <a:off x="6574779" y="2880749"/>
            <a:ext cx="2162958" cy="16554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B12565-2AB4-4239-906C-771187F0F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45" r="66161"/>
          <a:stretch/>
        </p:blipFill>
        <p:spPr>
          <a:xfrm>
            <a:off x="6276635" y="4862567"/>
            <a:ext cx="2223918" cy="16554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DAF494-FB64-4A48-88C1-4D587E0FC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05" t="49245" r="32947"/>
          <a:stretch/>
        </p:blipFill>
        <p:spPr>
          <a:xfrm>
            <a:off x="9213316" y="3855667"/>
            <a:ext cx="2250831" cy="16554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1C7736-88BE-4C1D-B228-3082D9B74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89" t="49245"/>
          <a:stretch/>
        </p:blipFill>
        <p:spPr>
          <a:xfrm>
            <a:off x="3120517" y="2880749"/>
            <a:ext cx="2162958" cy="165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2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AC7D-6DC2-4C91-A984-907FC51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2F478C-B2F8-4DE2-BF34-FC48D1EC89EE}"/>
              </a:ext>
            </a:extLst>
          </p:cNvPr>
          <p:cNvSpPr txBox="1"/>
          <p:nvPr/>
        </p:nvSpPr>
        <p:spPr>
          <a:xfrm>
            <a:off x="7680961" y="1140568"/>
            <a:ext cx="5767753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99597-C283-4500-89D1-7BD1E15E346B}"/>
              </a:ext>
            </a:extLst>
          </p:cNvPr>
          <p:cNvSpPr txBox="1"/>
          <p:nvPr/>
        </p:nvSpPr>
        <p:spPr>
          <a:xfrm>
            <a:off x="6977575" y="2201912"/>
            <a:ext cx="5570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Будьте добры, скажите мне, что нового вы сегодня узнали?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Что вам бы хотелось ещё узнать?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Что вы можете рассказать о комнатных растениях своим друзьям, родителям?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7D849-11A3-4C9B-AB3E-4042B7CB0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23"/>
          <a:stretch/>
        </p:blipFill>
        <p:spPr>
          <a:xfrm>
            <a:off x="-95661" y="0"/>
            <a:ext cx="632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28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473</Words>
  <Application>Microsoft Office PowerPoint</Application>
  <PresentationFormat>Широкоэкранный</PresentationFormat>
  <Paragraphs>40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8</cp:revision>
  <dcterms:created xsi:type="dcterms:W3CDTF">2021-05-15T07:22:52Z</dcterms:created>
  <dcterms:modified xsi:type="dcterms:W3CDTF">2021-05-29T07:18:32Z</dcterms:modified>
</cp:coreProperties>
</file>