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fdab7ce6f62d9165787eb4c72b77d11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2428868"/>
            <a:ext cx="614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Интегрированное занятие  в старшей группе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тему «Песня Колокольчика»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9454" y="5643578"/>
            <a:ext cx="1959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357166"/>
            <a:ext cx="7929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самый большой колокол, он находится в Москве, столице нашей родины и называется Царь-колокол.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Царь-колокол никогда не звонил, он является уникальным памятником России.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 descr="https://paimablog.files.wordpress.com/2017/06/img_16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https://paimablog.files.wordpress.com/2017/06/img_1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27424"/>
            <a:ext cx="4643470" cy="5230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050" name="AutoShape 2" descr="https://kuzdrav.ru/upload/iblock/685/6851b2409cf5b1f99c54f0947c05d51e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vatars.mds.yandex.net/get-zen_doc/1545908/pub_5e86ecae60f2aa35812639d1_5e86ed4c93baaa4effff067e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71538" y="1285860"/>
            <a:ext cx="6286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Физкультурная минутка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 в руке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(поднимают руки вверх)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 на дуге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(смыкают руки над головой)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 в море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(делают плавательное движение рукой)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 в игре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 руки в руку перекладывают дети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колокольчик)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рыбак на удочку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(будто закидывают удочку)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Нацепил на дудочку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(игра на дудочке)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бубенец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Наступил игре конец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(хлопают в ладоши).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 descr="http://uchifizkult.ru/wp-content/uploads/2021/01/%D0%A0%D0%B8%D1%81%D1%83%D0%BD%D0%BE%D0%B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2.bp.blogspot.com/-dmktB6P3Et8/WO5fFbLZTSI/AAAAAAAAATc/z2tEe_OJTd0XUKJuJ7XjxWpiweajgxVBgCLcB/s1600/%25D0%25B7%25D0%25B0%25D1%2580%25D1%258F%25D0%25B4%25D0%25BA%25D0%25B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s://images.wallpaperscraft.ru/image/zaryadka_deti_kaktus_54092_540x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bipbap.ru/wp-content/uploads/2018/01/55b6111932f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drasler.ru/wp-content/uploads/2019/05/%D0%9A%D0%B0%D1%80%D1%82%D0%B8%D0%BD%D0%BA%D0%B8-%D0%B4%D0%B5%D0%B2%D0%BE%D1%87%D0%BA%D0%B0-%D0%B4%D0%B5%D0%BB%D0%B0%D0%B5%D1%82-%D0%B7%D0%B0%D1%80%D1%8F%D0%B4%D0%BA%D1%83-%D0%B4%D0%BB%D1%8F-%D0%B4%D0%B5%D1%82%D0%B5%D0%B9-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bipbap.ru/wp-content/uploads/2018/01/55b6111932fb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4" descr="https://im0-tub-ru.yandex.net/i?id=6db3c386dcd4182ab7d679bc7431723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082" y="428604"/>
            <a:ext cx="209491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https://im0-tub-ru.yandex.net/i?id=d2c9e9eb2f2e432b79a40c688edef6d8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929198"/>
            <a:ext cx="1428760" cy="169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85852" y="500042"/>
            <a:ext cx="67151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Сейчас вы будете  художниками, и создадите свои колокольчики. Можете использовать элементы этих росписей, а можете придумать свой узор. Перед вами шаблоны колокольчиков, давайте закроем глаза на секунду и представим узор на своем колокольчике. Представили? А теперь приступаем к работе!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25603" name="Picture 3" descr="http://horacky.cz/data/aktualne/zv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3214710" cy="36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496"/>
            <a:ext cx="342902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500042"/>
            <a:ext cx="442912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Послушайте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Сергея Есенина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 дремавший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 дремавший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Разбудил поля,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Улыбнулась солнцу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Сонная земля.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Понеслись удары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синим небесам,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Звонко раздаётся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Голос по лесам.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Скрылась за рекою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луна,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Звонко побежала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Резвая волна.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Тихая долина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Отгоняет сон,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Где-то за дорогой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Замирает звон.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yandex-images.naydex.net/9MMRt6391/bff7f9ovh/ITdHXyctHQ08HQzOkezcTEY2-NG3JCQCPy5Yo-oJLMYEvhqBnxeN01t_zh7nDtiHply7TcCZeyV39VCEmlOfuDg6TwIfWFlYeEhB15mA-FU3Q9mcznTMn4OSxA5q3ZwLlEZujJpW2PcibtffehqZHxe9BqB5UU8oAmQ4nGveGxmRoxpyRiHZ_XQdNBYMROwYl4rAmbcU_AeLBtB6tkn8k2hKboCWbpBaRh7ns4Mq7Z-3aXYEVWkToGrkHChjvmftQf-m9j6V1V0cFbyC_Mi0hNOuDOnT-BxDxyrw5vZ1vIvsbtbY_hqkNh4-UxerNl3LP1HKzBGF67gmdChQo_6HDaGjwr6Glf3xDF00HhDATGAjKvi176zsq5M6gJracRgHCCaGzGLKfDbSClMTXyJBD8NtRhRJ5dsEIkiYiBfat3kVZw5iPhkJzfQtsJL86DDkN7688accqHs_nnw6Gi2EnzzGopSargBO8hLHHyP-FQd_3VqwkaFjoO5czNDT_ov9uTs27nK11ZE00VhOGMhEdLMSBPWjeNiDM16Q4m7R_JuYugKcBhJ0xqLGU7Mjzn1DY72yOD0VO4SeSOgAt74T1UnDAmYy3aVZDK1YiuyIvOgPzkTBrzycS2_KCL6-cfg_PMoeOHYe0IJSGuNDGz6pc3sVcqgdkUccLkxcnFN2Z4Flx0bezvnZ4bTJuFbIGPxg4wY8-d8oWK8z1kAW2v0Iy4jmDkS-kgwKAuY751dGWX-fvWpEndkjLGbEGIAjxifRKf9SdkLd3bWwragmFJA0lF_mxFEbsOCriwoospa5FJOoalJAZvLokrJ6I4ufIk0PFxl26CX9I1Ae-BCYD9rvLaHzBhYqnUE18GkA3pQEvIwvIkjtE-DoTxPenPba8fBTKE7GUDomWHa6ErOnE9LV6wOtSui1bdN0-vBkVK9Cn1k9z1bievU9hShhnNoM-AgM48qwmb-YKF_vGliqGvV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71678"/>
            <a:ext cx="4071966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00166" y="642918"/>
            <a:ext cx="67866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сегодня вы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узнали много нового и интересного?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новые слова вы узнали?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колокольчики вам больше понравились?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sbnlife.ru/uploads/step/2020/1/24/07/56/9ca552788f4918916dd23dcab2cffe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14488"/>
            <a:ext cx="4572032" cy="456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24"/>
            <a:ext cx="91683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Ребята к нам сегодня в гости пришел Петрушка, а в руке у него колокольчик. </a:t>
            </a:r>
          </a:p>
        </p:txBody>
      </p:sp>
      <p:pic>
        <p:nvPicPr>
          <p:cNvPr id="1028" name="Picture 4" descr="https://im0-tub-ru.yandex.net/i?id=6db3c386dcd4182ab7d679bc74317237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3223" y="1214422"/>
            <a:ext cx="264945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im0-tub-ru.yandex.net/i?id=d2c9e9eb2f2e432b79a40c688edef6d8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143116"/>
            <a:ext cx="928694" cy="110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71736" y="435769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Как звучит колокольчик?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786322"/>
            <a:ext cx="2784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Из чего он сделан?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5214950"/>
            <a:ext cx="149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(Из металла)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54292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Почему колокольчики  не делают из дерева?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5786454"/>
            <a:ext cx="2679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(он бы звонко не звучал)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5" name="Picture 9" descr="https://ds02.infourok.ru/uploads/ex/0349/0007df00-af57ff86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7877"/>
            <a:ext cx="7416824" cy="5562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26064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какие музыкальные инструменты вы знаете из дерева?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 «Подумайте, можно ли сделать колокольчик из стекла?»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6388" name="Picture 4" descr="https://avatars.mds.yandex.net/get-zen_doc/1711960/pub_5fb559f06bd43436fc437ec4_5fb5744e42f9ca1da18ab42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472514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Оно хрупкое, легко бьется; </a:t>
            </a:r>
          </a:p>
          <a:p>
            <a:pPr algn="ctr"/>
            <a:r>
              <a:rPr lang="ru-RU" sz="2400" b="1" dirty="0" smtClean="0"/>
              <a:t>такой колокольчик может быстро разбиться, его осколки будут очень опасны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404664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 на стеклянный колокольчик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предмет искусства, их расписывают яркими красками и они являются сувенирами.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im0-tub-ru.yandex.net/i?id=014760611ab0d5db19d7c19a2d52322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4686"/>
            <a:ext cx="3310658" cy="331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643158"/>
            <a:ext cx="25717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3643306" y="1785926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548680"/>
            <a:ext cx="8620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ебята вы знаете, когда впервые появились колокольчики?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Послушайте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3568" y="1484784"/>
            <a:ext cx="7992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Колокольчики появились очень давно. Еще во времена царя Соломона золотые колокольчики привязывали к крыше храма, чтобы разгонять птиц. Когда в Спарте умирал царь, то по улицам шли женщины, ударяя в маленькие колокольчики. У древних греков были колокольчики всех видов, они даже носили их на поясе, в кошельках. Когда человек шел по улице, колокольчики очень красиво звенели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5373216"/>
            <a:ext cx="5333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Послушайте как звучат колокольчики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6" name="Picture 4" descr="https://neznayka-spb.ru/wp-content/uploads/2017/03/8.388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cdn2.static1-sima-land.com/items/2748669/1/700-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89040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s://gd2.alicdn.com/imgextra/i2/12132291/TB23QvdXWi5V1BjSspnXXa.3XXa_!!12132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17032"/>
            <a:ext cx="16561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00166" y="5786454"/>
          <a:ext cx="6432966" cy="857232"/>
        </p:xfrm>
        <a:graphic>
          <a:graphicData uri="http://schemas.openxmlformats.org/presentationml/2006/ole">
            <p:oleObj spid="_x0000_s1026" name="Объект упаковщика для оболочки" showAsIcon="1" r:id="rId7" imgW="2739240" imgH="3646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214290"/>
            <a:ext cx="84296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А сейчас я вам расскажу о больших колоколах, которые делали на Руси: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«Рядом с храмом строили колокольню, на ней подвешивали большой колокол, и, когда было нужно, звонарь звонил в колокол. Обычно колокола отливали из меди и бронзы. Иногда их покрывали золотым сплавом. Внутри колокола есть язык. Когда язык ударяет по колоколу, раздается звон. В каждом городе есть церковь. В церковный праздник утром и вечером можно услышать колокольный звон».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147" name="Picture 3" descr="https://ruvera.ru/data/img/content/1414044216.4533DSC_6702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496"/>
            <a:ext cx="2734127" cy="379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https://s.vtambove.ru/localStorage/news/5a/78/61/a5/5a7861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5072098" cy="338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71604" y="28572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Ребята, как вы думаете зачем животным на шею вешали колокольчики?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5123" name="AutoShape 3" descr="https://ae01.alicdn.com/kf/HTB1p.5fasfrK1Rjy0Fmq6xhEXX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ae01.alicdn.com/kf/HTB1p.5fasfrK1Rjy0Fmq6xhEXX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ae01.alicdn.com/kf/HTB1p.5fasfrK1Rjy0Fmq6xhEXX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ae01.alicdn.com/kf/HTB1p.5fasfrK1Rjy0Fmq6xhEXX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ae01.alicdn.com/kf/HTB1p.5fasfrK1Rjy0Fmq6xhEXXa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 descr="http://www.fotosnova.ru/gallery/art/pic/pavelmoscow_DSC010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876"/>
            <a:ext cx="4286250" cy="284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5" name="Picture 15" descr="https://audio-class.ru/deutsch/images/zungenbrecher/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643314"/>
            <a:ext cx="2857520" cy="272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 descr="https://bulbuliator.ru/wp-content/uploads/2019/05/%D0%BA%D0%BE%D0%B7%D0%BB%D1%8F%D1%82%D0%B0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142984"/>
            <a:ext cx="2000264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nplus.com/files/resources/original/5a0d9f8b4249615fc5373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Как вы думаете, для чего колокола устанавливали на высоких башнях?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www.litbell.ru/upload/medialibrary/7bc/7bc624ee95cdd8077a89da268dabc0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7" y="1071546"/>
            <a:ext cx="5536969" cy="368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4929198"/>
            <a:ext cx="8643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Правильно, колокола вешали на высокие колокольни или звонницы, потому что они были самыми высокими строениями, что позволяло слышать колокольный звон на большое расстояние.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714884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414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Lenovo</cp:lastModifiedBy>
  <cp:revision>26</cp:revision>
  <dcterms:created xsi:type="dcterms:W3CDTF">2021-02-05T12:00:36Z</dcterms:created>
  <dcterms:modified xsi:type="dcterms:W3CDTF">2021-02-06T13:38:12Z</dcterms:modified>
</cp:coreProperties>
</file>