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65" r:id="rId7"/>
    <p:sldId id="260" r:id="rId8"/>
    <p:sldId id="263" r:id="rId9"/>
    <p:sldId id="262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luxfon.com/download.php?file=201506/1920x1200/luxfon.com-3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2093766"/>
            <a:ext cx="5429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Интегрированное занятие  в старшей группе</a:t>
            </a:r>
          </a:p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на тему «</a:t>
            </a: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</a:rPr>
              <a:t>Посуда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5715016"/>
            <a:ext cx="2143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60648"/>
            <a:ext cx="4572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 вы должны вырезать из бумаги чашку и блюдце.</a:t>
            </a:r>
          </a:p>
        </p:txBody>
      </p:sp>
      <p:pic>
        <p:nvPicPr>
          <p:cNvPr id="2050" name="Picture 2" descr="https://i.pinimg.com/736x/96/32/1b/96321ba2fb2cf9b6fc4cf1da21600e5b--tea-cup-saucer-tea-c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5733255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71480"/>
            <a:ext cx="457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О чем мы сегодня разговаривали?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Что мы делали? 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Что вам больше всего понравилось? </a:t>
            </a:r>
          </a:p>
        </p:txBody>
      </p:sp>
      <p:pic>
        <p:nvPicPr>
          <p:cNvPr id="4" name="Picture 2" descr="https://lh6.googleusercontent.com/proxy/WY9zEVr2r-x7ad6xKqKVYSSPB2vxh2iS7n41_U2VG4GZ1ujgImWiSJGRlG-uxLL0fOH5B6YuTVX4GUL8Jzb_xBs9-MwVKjxFnw7haYB5HfzkqTGzAsbo1H1OfwQyL10bJyyOIvfmbVM3802_NvmK7talb7ZbW0vsNXYqw1CFM_k7NqkaetyR-PaFPdsMhUiTdi40=w1200-h630-p-k-no-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212068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21537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Ребята, я предлагаю вам отгадать загадки, если вы их отгадаете, то узнаете то, о чём мы с вами сегодня будем говорить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785926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Имеет хобот, а не слон,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Он чашкам отдает поклон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easymart.su/images/data/cat/814_cat_1490347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21049"/>
            <a:ext cx="1857388" cy="156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34" y="3214686"/>
            <a:ext cx="30003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нас она необходима,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Ведь пищу из нее едим мы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Глубокая и мелкая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Зовут ее …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s://priority-posuda.ru/upload/iblock/1aa/1aa877d6cdb53e2721118d3910652a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78141"/>
            <a:ext cx="1714512" cy="172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472" y="5000636"/>
            <a:ext cx="23574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кухоньке нашей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Мы варим в ней кашу,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Картошку, бульоны,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Супы, макароны</a:t>
            </a:r>
            <a:r>
              <a:rPr kumimoji="0" lang="ru-R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https://forkidsandmum.ru/pictures/1021466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749769"/>
            <a:ext cx="2033186" cy="153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072066" y="2428868"/>
            <a:ext cx="2571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кухне ей всегда почет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Она и жарит и печет,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приготовить нам 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кухне без …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 descr="https://d2j6dbq0eux0bg.cloudfront.net/images/16279196/989924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571744"/>
            <a:ext cx="1500198" cy="92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143504" y="4357694"/>
            <a:ext cx="2786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хорошо заточен,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Все легко он режет очень –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Хлеб, картошку, свеклу, мясо,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Рыбу, яблоки и масло</a:t>
            </a:r>
            <a:r>
              <a:rPr kumimoji="0" lang="ru-R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Picture 17" descr="https://static-sl.insales.ru/images/products/1/1582/284476974/large_5.2008.15_wenger-victorinox.ru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214818"/>
            <a:ext cx="1428728" cy="14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642940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Молодцы, все загадки отгадали.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 Ребята как назвать одним словом все эти предметы?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Посуда – это предметы, которыми человек пользуется для приготовления и употребления пищи, а также использует для хранения продуктов питания</a:t>
            </a:r>
          </a:p>
        </p:txBody>
      </p:sp>
      <p:pic>
        <p:nvPicPr>
          <p:cNvPr id="18434" name="Picture 2" descr="https://main-cdn.goods.ru/hlr-system/1631981414/10002438765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33572"/>
            <a:ext cx="5929354" cy="434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4572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Ребята, а кто придумал посуду?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 Давайте вспомним вместе.</a:t>
            </a:r>
          </a:p>
        </p:txBody>
      </p:sp>
      <p:pic>
        <p:nvPicPr>
          <p:cNvPr id="15362" name="Picture 2" descr="https://cdn.24.co.za/files/Cms/General/d/3177/072cfd7158f74b8fb84897b342de34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714512" cy="156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5786" y="1643050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Первобытные люди научились делать посуду из глины. Они делали ее руками и сушили на солнце. Посуда была непрочной. В ней могли находится только сухие продукты. Потом придумали гончарный станок и печь для обжига глиняной посуды. Люди научились обжигать посуду из глины в печи. Теперь в ней можно было хранить воду и молоку, готовить пищу на огне.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Посудой на Руси пользовались с давних времен. Русская национальная посуда так и осталась деревянной и глиняной. Сначала она была простая, без особой красоты. Со временем русские мастера создали красивую посуду, которую узнают во всем мире. Название этой посуде дали по месту ее происхождения: Гжель и Хохлома. Потом появилась металлическая посуда – из чугуна выплавляли чугунки. Ими пользуются и в наше время. Со временем появилась стеклянная посуда, фарфоровая посуда – это посуда из белой глины.</a:t>
            </a:r>
            <a:endParaRPr kumimoji="0" lang="ru-RU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28604"/>
            <a:ext cx="46434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 подумайте, какая посуда бывает по назначению? </a:t>
            </a:r>
          </a:p>
        </p:txBody>
      </p:sp>
      <p:pic>
        <p:nvPicPr>
          <p:cNvPr id="16386" name="Picture 2" descr="https://ds04.infourok.ru/uploads/ex/0711/001340f0-a34a1d1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7000924" cy="525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592935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Открою вам маленький секрет, чайник можно отнести и к кухонной и к чайной посуде.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Почему? </a:t>
            </a:r>
          </a:p>
        </p:txBody>
      </p:sp>
      <p:pic>
        <p:nvPicPr>
          <p:cNvPr id="6" name="Picture 5" descr="https://easymart.su/images/data/cat/814_cat_1490347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23921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2357430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Правильно, потому что в чайнике можно и заваривать чай и просто кипятить воду. Вот какой у нас оказывается волшебный чайник.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500042"/>
            <a:ext cx="707236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Ребята пришло время поиграть.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Игра "Четвертый – лишний"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(найти лишний предмет в ряду предложенных и объяснить выбор.)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71678"/>
            <a:ext cx="5091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Кастрюля – хлебница – сковорода – чайник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428868"/>
            <a:ext cx="31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(в хлебнице не готовят пищу).</a:t>
            </a:r>
          </a:p>
        </p:txBody>
      </p:sp>
      <p:pic>
        <p:nvPicPr>
          <p:cNvPr id="22531" name="Picture 3" descr="https://shumani.ru/image/cache/catalog/i/jf/jk/96c2b5767d5ae6bdd24b3c83a1d60f48-120x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188596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6" y="3429000"/>
            <a:ext cx="3891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Чашка – стакан – кружка – вилка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786190"/>
            <a:ext cx="2197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(вилка не для питья)</a:t>
            </a:r>
          </a:p>
        </p:txBody>
      </p:sp>
      <p:sp>
        <p:nvSpPr>
          <p:cNvPr id="22533" name="AutoShape 5" descr="http://www.sevchern.ru/upload/iblock/491/49155c8ca640e79efe5b61dfc4ef3a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http://alloy.ru/media/images/2012/07/22/big_280x280/df23501ea5dd78776bcad7aee1957d2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71604" y="4643446"/>
            <a:ext cx="3871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Ложка – вилка – нож – кастрюля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5000636"/>
            <a:ext cx="346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(кастрюля – не столовый прибор)</a:t>
            </a:r>
          </a:p>
        </p:txBody>
      </p:sp>
      <p:pic>
        <p:nvPicPr>
          <p:cNvPr id="15" name="Picture 11" descr="https://forkidsandmum.ru/pictures/1021466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429132"/>
            <a:ext cx="1643074" cy="124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3108" y="5929330"/>
            <a:ext cx="4617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Чайник – самовар – чашка – сковорода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6215082"/>
            <a:ext cx="333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(сковорода – не чайная посуда) </a:t>
            </a:r>
          </a:p>
        </p:txBody>
      </p:sp>
      <p:pic>
        <p:nvPicPr>
          <p:cNvPr id="18" name="Picture 14" descr="https://d2j6dbq0eux0bg.cloudfront.net/images/16279196/989924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56664"/>
            <a:ext cx="1785950" cy="110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4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14546" y="357166"/>
            <a:ext cx="4572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Ребята  какая же бывает посуда в зависимости от материала?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596" y="1714488"/>
            <a:ext cx="50006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тарелка из пластмассы, то она (какая) - …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ложка из металла, то она ….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чашка из фарфора, то она… 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стакан из стекла, то он…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сахарница из стекла, то она… 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сковорода из керамики…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сковорода из чугуна …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половник из металла, то он…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AutoShape 4" descr="https://konstruktortestov.ru/files/731d/3e76/3004/7733/1713/300a/7052/7217/2586613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fb.ru/media/i/1/7/5/3/4/0/1/i/17534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konstruktortestov.ru/files/731d/3e76/3004/7733/1713/300a/7052/7217/2586613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age.freepik.com/free-vector/child-thinking-with-a-question-or-doubt_7710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thumbs/1593662392_1-p-bezhevii-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578646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 как мы должны ухаживать за посудой?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 А какой сказке не ухаживали за посудой?</a:t>
            </a:r>
          </a:p>
        </p:txBody>
      </p:sp>
      <p:pic>
        <p:nvPicPr>
          <p:cNvPr id="4098" name="Picture 2" descr="https://proprikol.ru/wp-content/uploads/2019/09/kartinki-fedorino-gore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55561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575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21</cp:revision>
  <dcterms:created xsi:type="dcterms:W3CDTF">2021-02-14T09:50:47Z</dcterms:created>
  <dcterms:modified xsi:type="dcterms:W3CDTF">2021-02-19T04:56:32Z</dcterms:modified>
</cp:coreProperties>
</file>