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2660C-C542-4478-81BB-3CFFBE4F1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920B62-A220-49D8-862F-F93135C5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E831C-53F1-42BE-A423-AC2C4C6C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45D27-C6F7-41C6-AB06-99706A7B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1DC7B-E4E0-49F5-8343-9361772A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04D98-E43F-475B-BC32-4D01499D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A693D-71B5-4AFB-90A3-605605B4D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8F32C-2A2C-4079-B9B8-2CCDAFD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84AB3-1472-4DCF-9418-3B7B1128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ACD12-7130-4054-B029-2E0B2317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D8557B-A0A3-4576-AC9D-8EDBF5950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7A025-2E0B-478A-876B-74D591CFA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27661-BC00-4C62-9E52-8D179FBA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33C28-EDA7-4BA1-AF20-B0D41ACF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7C4B9-0FDF-429C-B366-9DDA6C1D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7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BB279-D64D-4DA7-A575-D24A2491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CAACD-338C-4D90-A25F-F57170D01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2FAEF-C6FE-493D-A4FB-1FB738E9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EE0B9-465D-4015-96FE-601507B7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7E7FC-DB47-4E6E-B7DE-529A1A20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AC93-8039-407C-9AFC-317851F7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18937-27EB-4471-9A4A-69EC5E598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9FAD7-6594-4983-B63A-80DBF3FA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FF6CE-2672-4E29-BBA2-7DBAAF5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3B752-ED9A-4294-8FA2-8F569CEF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647DF-2BB7-44F6-B35C-79634596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806EE-1E55-4133-A0C9-E4D88EFD5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CA8C60-7854-4668-826E-B1D65B7E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057738-5484-4CF9-BDCD-BDD39FED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B04C9-98B8-468B-A6D9-47ECC413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86C51-94B9-48E0-A37E-938A8D83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A5B57-7792-4E8C-BF91-4D424213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757A4-1576-40A5-BFA8-FB4686444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61733B-DC65-4B7F-B397-3FCD9677E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CFACC0-4DA3-4035-8531-E6B0B5BB0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5984E8-0972-42EB-A18F-CBB12C6A5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B74CB2-AA6C-44E6-AAFD-27CE0F12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98B21-43A2-487D-9A11-90DE8129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3E2F31-8B9E-42EA-AA08-E2550ED1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7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1A56C-E174-46D8-A94A-401E093C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11491C-FA54-4373-913C-BECCA18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E10508-3CE2-4DCA-B391-CA36C58D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A7412A-B014-40AE-856D-71F97EEA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A913FE-A01B-48CC-B6C1-999132AA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0FB82F-86EC-478F-9751-A6CDB872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249ACD-EF84-4B2E-9C13-021AA946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0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1504F-7846-416A-A074-12C66954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E23D5-2A7F-4470-803D-E0290A3C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CB49CD-44A0-4CD5-86CC-B098B1488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4251C4-5921-4014-B706-4F95500F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AF14D1-AD9B-4BBF-89B3-DA4103C3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14EC1-35D7-4695-8806-5810BE63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FE1A4-2865-4D4F-94F0-8B2B1662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D9DC31-0A1C-483C-9552-0ADB381C5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653423-F1E3-4A19-876A-97A70A9FB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10223A-BB3F-46C0-BE76-D1846334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C36B5-D0FA-427F-B49B-BF7DFA37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177B96-2F7C-40B7-A1D9-6D0BA626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0B4A9-3CF1-4A33-BC77-E78B3B30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4DF624-E260-4ACD-AD9F-263019DC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012AB-FADD-467A-8A9F-E7A85BE5C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110B-C00F-4C42-A23F-382A17BFC32B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5AC5A-A9F8-4036-86DD-2AE83512A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B1198-1E93-480A-98F8-3E7E8BA90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EF22-1B2D-425A-90B5-C0B0833E2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600D5-517B-446A-AFE8-337ADDBC8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5079B-6381-4E30-925D-84B3F1565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730A571-94FA-4CB1-9AA2-DB879D3D6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131F56-DA45-428B-83D4-A4C34E783AF8}"/>
              </a:ext>
            </a:extLst>
          </p:cNvPr>
          <p:cNvSpPr/>
          <p:nvPr/>
        </p:nvSpPr>
        <p:spPr>
          <a:xfrm>
            <a:off x="1756117" y="142445"/>
            <a:ext cx="8679766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C869A8-0478-4D4A-A469-F197F9792D70}"/>
              </a:ext>
            </a:extLst>
          </p:cNvPr>
          <p:cNvSpPr/>
          <p:nvPr/>
        </p:nvSpPr>
        <p:spPr>
          <a:xfrm>
            <a:off x="1043354" y="1830434"/>
            <a:ext cx="10105292" cy="203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по ФЦКМ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в мир детских книг»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531ED5-704A-4EF9-B468-F6EBE78494ED}"/>
              </a:ext>
            </a:extLst>
          </p:cNvPr>
          <p:cNvSpPr/>
          <p:nvPr/>
        </p:nvSpPr>
        <p:spPr>
          <a:xfrm>
            <a:off x="8257735" y="5009673"/>
            <a:ext cx="3573193" cy="126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Александровна,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2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12E4F-FDEF-462B-9A2A-D76411C4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CB3EA9-573A-4283-9252-BC3C17D92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81497C0-7F65-4BF6-8F45-C2888E351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6056ED-DFCB-4A1C-B7AF-B8CEBCAAD17D}"/>
              </a:ext>
            </a:extLst>
          </p:cNvPr>
          <p:cNvSpPr/>
          <p:nvPr/>
        </p:nvSpPr>
        <p:spPr>
          <a:xfrm>
            <a:off x="208671" y="263053"/>
            <a:ext cx="11774658" cy="300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 «Сказки Чуковского».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посуда вперёд и вперёд – по полям, по болотам идёт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(ходьба по кругу).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бегу, бегу, бегу – удержаться не могу        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(бег по кругу).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Вдруг из маминой из спальни, кривоногий и хромой,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выбегает умывальник и качает головой      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(наклоны головы).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жуки рогатые – мужики богатые – с бабочками пляшут,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шапочками машут                                                           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 весёлую музыку дети танцуют).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098B51A-73BB-42A2-8592-67B320906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/>
          <a:stretch/>
        </p:blipFill>
        <p:spPr bwMode="auto">
          <a:xfrm>
            <a:off x="6935935" y="3640731"/>
            <a:ext cx="3991339" cy="29542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650E118-6706-4A92-8EB9-11779149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/>
          <a:stretch/>
        </p:blipFill>
        <p:spPr bwMode="auto">
          <a:xfrm>
            <a:off x="985773" y="3616229"/>
            <a:ext cx="4964390" cy="26956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0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CFA0A-2F71-42B7-8778-E87C176D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8525F-C07D-4E53-A80D-0C16CF65C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E389D2D-9963-439E-8A24-9C4933F34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1BB413-9B93-420D-B2EF-CCCA6C3BB41D}"/>
              </a:ext>
            </a:extLst>
          </p:cNvPr>
          <p:cNvSpPr/>
          <p:nvPr/>
        </p:nvSpPr>
        <p:spPr>
          <a:xfrm>
            <a:off x="257908" y="257295"/>
            <a:ext cx="11676184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у кого из вас есть маленькие братья и сестры? Любят ли они рассматривать картинки в книгах?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малышей делают специальные книги из картона. Вот, посмотрите .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тоже сделаем для маленьких ребят книжки- малышки, наклеим разные картинки с изображением игрушек. Малыши будут очень довольны.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D7504-3F6B-467A-851E-79D659EB77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99" y="2179750"/>
            <a:ext cx="5940425" cy="4455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417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BA2E-BBC3-4DFE-B990-929398E9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97862-276C-4325-8807-4B2B64ED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A301BFA-E7C1-4DF0-91E2-D47E3BC56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AD6D6A-F9E9-4AF2-8EB5-49D39C91A9F7}"/>
              </a:ext>
            </a:extLst>
          </p:cNvPr>
          <p:cNvSpPr/>
          <p:nvPr/>
        </p:nvSpPr>
        <p:spPr>
          <a:xfrm>
            <a:off x="403274" y="357723"/>
            <a:ext cx="6096000" cy="14679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нового вы узнали на занятии сегодня? Молодцы! Вы все очень хорошо поработали!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55E6DA5-A5C5-4A02-BC60-D34415845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/>
          <a:stretch/>
        </p:blipFill>
        <p:spPr bwMode="auto">
          <a:xfrm>
            <a:off x="403274" y="2215062"/>
            <a:ext cx="6375782" cy="42023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6E375699-ED6B-4BFF-9DDC-EA06412E5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r="16746"/>
          <a:stretch/>
        </p:blipFill>
        <p:spPr bwMode="auto">
          <a:xfrm>
            <a:off x="7264591" y="2065422"/>
            <a:ext cx="4293893" cy="45016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7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5216-5941-436D-92BC-A753FBE6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CB83-8D0B-45FD-A248-23522DFA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FA0D654-C84C-4C6E-B06E-34DE825C0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5F70BA-E50E-4DAD-A5AD-CD798D74BD56}"/>
              </a:ext>
            </a:extLst>
          </p:cNvPr>
          <p:cNvSpPr/>
          <p:nvPr/>
        </p:nvSpPr>
        <p:spPr>
          <a:xfrm>
            <a:off x="182879" y="54001"/>
            <a:ext cx="11873133" cy="90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помещение, в котором находится собрание книг. «Библио» – книга,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хранилище.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для чего нужны библиотеки?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8A912E-066B-4518-B5E8-BEF245D6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5" y="1016876"/>
            <a:ext cx="8216534" cy="5475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7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9026B-3246-4BAA-B518-9F7C1320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96272-693A-4045-B5E8-271770D6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0783F9-4595-4849-A459-B4A7A037A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B5DFD6-4615-445E-9684-25B4FAA7124C}"/>
              </a:ext>
            </a:extLst>
          </p:cNvPr>
          <p:cNvSpPr/>
          <p:nvPr/>
        </p:nvSpPr>
        <p:spPr>
          <a:xfrm>
            <a:off x="445477" y="0"/>
            <a:ext cx="11746523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кто из вас знает кто такой библиотекарь? 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сотрудник библиотеки, который помогает нам найти нужную книгу, он следит за состоянием книг в библиотеке, делает соответствующие записи в карточке читателя.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2E3BA4-C246-449C-8B51-E2221023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72" y="1531172"/>
            <a:ext cx="6967611" cy="46457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1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03798-39AF-454D-B58B-257D7858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32652-3FFC-476F-8F15-58F42C7C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1B2F59B-CC28-4E18-891D-0FDC95BC1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85A5DA-5D06-411F-8644-F7E608B1E5E1}"/>
              </a:ext>
            </a:extLst>
          </p:cNvPr>
          <p:cNvSpPr/>
          <p:nvPr/>
        </p:nvSpPr>
        <p:spPr>
          <a:xfrm>
            <a:off x="229772" y="147280"/>
            <a:ext cx="11732456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человек, который любит читать книги, журналы, рассматривать иллюстрации в них. Он умеет обращаться с книгами.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2268BC2-8B8D-41C3-AEFE-8103825C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38" y="1124449"/>
            <a:ext cx="8492123" cy="56249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2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1564-3C49-4D18-BBDA-D33EFC5F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D7348-AC63-4AA2-83D0-B980CCD1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393D06E-CA78-45B9-BBA4-F1A193F05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46F521-7DAD-4683-BB2E-F3B4303E96FD}"/>
              </a:ext>
            </a:extLst>
          </p:cNvPr>
          <p:cNvSpPr/>
          <p:nvPr/>
        </p:nvSpPr>
        <p:spPr>
          <a:xfrm>
            <a:off x="403275" y="19040"/>
            <a:ext cx="11788725" cy="100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«Отгадай сказку»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 сметане мешен, на окошке стужен, круглый бок, румяный бок, покатился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(Колобок)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4C64D27-72F1-4374-8E69-3E6D1F82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4" y="1259559"/>
            <a:ext cx="8773551" cy="54834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00B97-E01E-47FF-BBAA-694FB999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DDC98-5735-437F-B6DA-4167A80B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42D6CD4-B1AB-4A3E-9827-617D34239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138986-5C42-4103-80C8-DD247AB7BD6B}"/>
              </a:ext>
            </a:extLst>
          </p:cNvPr>
          <p:cNvSpPr/>
          <p:nvPr/>
        </p:nvSpPr>
        <p:spPr>
          <a:xfrm>
            <a:off x="304800" y="147280"/>
            <a:ext cx="11887200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важней она в загадке, хоть и в погребе жила, Репку вытащить из грядки, деду с бабой помогла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(мышка)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F49A93-E1BA-4704-8E5F-3831F00D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07" y="1027906"/>
            <a:ext cx="4515534" cy="54672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A4BE0-EACB-46C7-BBDA-7951C13C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446BC-C6A7-4289-92AC-9201CF8F7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7CDD3-1167-444C-85F8-D23F169FB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905409-7491-40D3-A607-DD867B8195D6}"/>
              </a:ext>
            </a:extLst>
          </p:cNvPr>
          <p:cNvSpPr/>
          <p:nvPr/>
        </p:nvSpPr>
        <p:spPr>
          <a:xfrm>
            <a:off x="239151" y="365125"/>
            <a:ext cx="11114649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Ждали маму с молоком, а пустили волка в дом, Кто же были эти маленькие дети?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(Семеро козлят)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EC0338D-F5B7-463D-9A41-43B4D26AE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37" y="1610876"/>
            <a:ext cx="7925582" cy="49999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FE93F-CFC0-44FA-8EFB-A2226B86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94ABB-0A9F-4FA0-96A3-EA2839D0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29B40C7-74D4-4509-8E3F-F0A9B7A3A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C5A0CD-F515-4D3C-B0FD-FF132B2F043C}"/>
              </a:ext>
            </a:extLst>
          </p:cNvPr>
          <p:cNvSpPr/>
          <p:nvPr/>
        </p:nvSpPr>
        <p:spPr>
          <a:xfrm>
            <a:off x="529883" y="147280"/>
            <a:ext cx="11662117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Возле леса на опушке, трое их живет в избушке, Там три стула и три кружки, три кровати три подушки. Угадайте без подсказки, кто герои этой сказки?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(Три медведя)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09955BA-774A-4476-B47E-1A8307A0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31" y="1115206"/>
            <a:ext cx="7692537" cy="55955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6CC2D-9344-4C21-9E0D-9EF68BFF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BA3D6-0949-43F9-A77C-2BABE3E4A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4A28453-D11E-4DF2-9076-108EE4BD7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0EA90E-1F73-4931-8FB9-F055381B192D}"/>
              </a:ext>
            </a:extLst>
          </p:cNvPr>
          <p:cNvSpPr/>
          <p:nvPr/>
        </p:nvSpPr>
        <p:spPr>
          <a:xfrm>
            <a:off x="365759" y="47813"/>
            <a:ext cx="11662117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сейчас мы поиграем в другую игру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«Чьи это слова?»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от дедушки ушел, я от бабушки ушел.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(Колобок из сказки «Колобок»)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садись на пенек, не ешь пирожок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(Маша из сказки «Маша и медведь»)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Печка матушка спрячь нас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(Сестрица Аленушка из сказки( «Гуси лебеди»)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выскочу, как выпрыгну, пойдут клочки по закоулочкам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(Лиса из сказки «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Заюшкина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избушка»)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DE0B815-DF84-4C9A-8438-C53E6C5B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4" y="1946659"/>
            <a:ext cx="3817033" cy="38170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26B3841-C43D-4DC1-A605-EBB7B7C3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32" y="3924681"/>
            <a:ext cx="3944472" cy="27479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E72DD4D-EFD6-49CF-909E-E0C40D6B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73" y="1982174"/>
            <a:ext cx="3462861" cy="25329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45974FDB-5BCC-4C61-8B8A-6E8EE589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60" y="4292457"/>
            <a:ext cx="3398837" cy="22884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449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q</cp:lastModifiedBy>
  <cp:revision>10</cp:revision>
  <dcterms:created xsi:type="dcterms:W3CDTF">2021-05-01T16:50:09Z</dcterms:created>
  <dcterms:modified xsi:type="dcterms:W3CDTF">2021-05-23T09:28:21Z</dcterms:modified>
</cp:coreProperties>
</file>