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59" r:id="rId10"/>
    <p:sldId id="260" r:id="rId11"/>
    <p:sldId id="267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useumamur.org/upload/iblock/905/905ed8c834db1d7097f337f3fbc0cc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660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Интегрированное занятие в старшей группе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Путешествие в прошлое лампочки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5733256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260648"/>
            <a:ext cx="8352928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 много лет. Люди искали всё новые способы удобного освещения своего жилья. Когда появилось электричество, русский изобретатель Александр Лодыгин придумал электрическую лампочку. Она и сейчас освещает наши квартиры и улицы. Теперь в наших домах много разных красивых светильников: люстры, бра, настольные лампы, торшеры.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https://theslide.ru/img/thumbs/0de65ee20bae465a9597ede2fe7adc64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35292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Ребята, наше путешествие еще не закончилось, но подходит к концу. Хотелось бы узнать, как вы запомнили предметы, используемые для освещения, в каком порядке они появились у человека до появления электрической лампочки и предлагаю поиграть в игру </a:t>
            </a: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«Исправь ошибку». </a:t>
            </a:r>
            <a:endParaRPr lang="ru-RU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рассмотреть рисунки и определить: они расположены в той последовательности, в которой появились, когда их придумали люди? Или нет? И если нужно, восстановить последовательность.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f2.ppt-online.org/files2/slide/q/qVeFE2vtWNKcPlYRJm4LuIbiGjgdnQM8Cp15OrBfZ6/slid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005970" cy="186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yt3.ggpht.com/ytc/AAUvwngexhidKxXPbHmL3KqTGi_wi6M6YV7eOlg38pwH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im0-tub-ru.yandex.net/i?id=c25e941a033b9a20c6790548af9fcc60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852936"/>
            <a:ext cx="1512168" cy="189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decor-retro.ru/image/data/%D0%9B%D0%B0%D0%BC%D0%BF%D1%8B/0260-4%20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24944"/>
            <a:ext cx="1835696" cy="1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m-delivery.ru/goods_img/electric/207-0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852936"/>
            <a:ext cx="1332148" cy="177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15616" y="544522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Правильно!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лучина, свеча, керосиновая лампа,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лампочка.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404664"/>
            <a:ext cx="7848872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прошло время возвращаться в детский сад.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Произнесем наши волшебные слова: раз, два, три - в детском саду окажись!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теперь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немного пофантазируем и нарисуем красивые светильники и люстры, от которых много яркого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света.</a:t>
            </a:r>
            <a:r>
              <a:rPr lang="ru-RU" dirty="0" smtClean="0"/>
              <a:t> Что вы узнали сегодня на занятии? Что вам особенно запомнилось? Что было до электрической лампочки? Какое значение в нашей жизни имеет лампочка?  Как можно экономить электроэнергию?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i.ytimg.com/vi/ZA4xPD_gs4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80928"/>
            <a:ext cx="5953800" cy="334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91680" y="404664"/>
            <a:ext cx="6156176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Молодцы, ребята. Теперь вы знаете, как человек придумал свет. А теперь ответьте мне на вопрос. Что было бы, если б не было света?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://ddu1.lyahovichi.edu.by/be/sm_full.aspx?guid=17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4392488" cy="512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03648" y="430505"/>
            <a:ext cx="691276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 вы любите путешествовать?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Хотите отправиться в интересное путешествие?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узнать куда мы отправимся, надо отгадать следующие загадки: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2060848"/>
            <a:ext cx="4932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- стеклянный пузырёк, а живёт в нём огонёк.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Днём он спит, а как проснётся, ярким пламенем зажжётся.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m-delivery.ru/goods_img/electric/207-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7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Чудеса на потолке – повисло солнце на шнурке.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imperiumloft.ru/image/catalog/design-mebeli/8/431789417-imperiumloft-lampochki-lampochka-loft-edison-retro-bulb-2-imperiumlof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3" y="2708920"/>
            <a:ext cx="194603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5536" y="4941168"/>
            <a:ext cx="450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Висит без дела днём, а ночью освещает 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imperiumloft.ru/image/cache/catalog/lampi/4/962169561-kupit-lampa-nakalivaniya-eglo-lampa-nakalivaniya-eglo-vintage-49503-eg_49503-v-internet-magazine-novalamp-po-samym-nizkoj-tsene-runeta-70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208823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59832" y="6165304"/>
            <a:ext cx="435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Электрическая лампочка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82089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Все это - электрическая лампочка. Значит, мы с вами отправимся в прошлое электрической лампочки. Давайте закроем глаза и произнесем слова: раз, два, три - в прошлом лапочки окажись! И мы окажемся рядом с предметами, которые расскажут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шлом лампочки.  Что за предметы вы видите?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c25e941a033b9a20c6790548af9fcc60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150369" cy="268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s://m-delivery.ru/goods_img/electric/207-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04864"/>
            <a:ext cx="199822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img2.freepng.ru/20180402/iwq/kisspng-matchbox-clip-art-match-5ac1d20e862d87.6701443015226516625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76872"/>
            <a:ext cx="2139862" cy="25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svetkoff.ru/upload/iblock/6b0/vamsvet_nastolnaya_lampa_globo_basic_2486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276872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699792" y="4797152"/>
            <a:ext cx="372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общего у всех этих предметов?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373216"/>
            <a:ext cx="3166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(Они зажигаются и дают свет)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312332"/>
            <a:ext cx="864096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Сейчас мы с вами поговорим о том, как человек придумал свет.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вы думаете, всегда ли была электрическая лампочка? Как вы думаете, чем люди в древности освещали свои пещеры?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1572181"/>
            <a:ext cx="83529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Верно, они разжигали огонь, и от него становилось светлее. А как вы думаете, нашим далёким предкам не страшно было ходить по улице ночью? Почему страшно? – Что придумали люди, чтобы освещать себе путь ночью?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pbs.twimg.com/media/EWYJ0-NXkAQ7KG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46902"/>
            <a:ext cx="5400600" cy="405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32656"/>
            <a:ext cx="8496944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временем люди догадались, что, если в костер опустить палку, она загорится, и с ней можно будет отойти туда, куда не доходит свет костра. А затем на конец палки стали наматывать промасленную паклю. Так появился факел. В давние времена с факелами не только ходили по улицам, но и на стенах их укрепляли, чтобы освещать помещения. Как вы думаете, удобно ли было пользоваться факелом? Затем люди стали использовать лучину. Что это такое?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https://ds05.infourok.ru/uploads/ex/07a0/00166247-faa8072d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65287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353561"/>
            <a:ext cx="864096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обыкновенная деревянная щепка, заостренная на конце. Обычно лучину делали из березы, так как она лучше горит. Один конец лучины зажигали, а другой вставили в специальную подставку, светец. Как вы думаете, на какое слово похоже слово "светец"? Ну, конечно же, на слово "свет". Под светец ставили специальную ванночку с водой: ведь в деревянном доме даже маленькая искорка, упавшая на пол, может привести к настоящему пожару! Но пожары все равно случались, да и света от лучины было маловато, к тому же, она очень быстро сгорала, и приходилось ее заменять на новую. Словом, не очень-то было удобно! Лучинами люди пользовались и в годы войны, чаще всего их использовали в землянках».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s://cf2.ppt-online.org/files2/slide/q/qVeFE2vtWNKcPlYRJm4LuIbiGjgdnQM8Cp15OrBfZ6/slid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636912"/>
            <a:ext cx="5328592" cy="399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332656"/>
            <a:ext cx="712879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Прошли годы, и человек придумал более удобный предмет для освещения - свечу. Её делали из пчелиного воска, бараньего сала, внутри неё фитиль из ниток, он и зажигает свечу.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вы думаете, чем неудобна свеча?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ею можно обжечься, из-за нее может начаться пожар, дает мало света)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https://ds05.infourok.ru/uploads/ex/0ce1/0007ae00-75dfe1a6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799"/>
            <a:ext cx="6912768" cy="51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9552" y="5805264"/>
            <a:ext cx="828092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лампы ставили на стол, вещали на стены. Сверху на такую лампу надевали стекло. Она горела гораздо ярче и дольше чем лучина или свеча, а, кроме того, была более безопасной.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https://ds05.infourok.ru/uploads/ex/0e6f/000ec7f6-0e2145b4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85769"/>
            <a:ext cx="7433971" cy="557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g5.goodfon.ru/original/1920x1408/5/e4/bumaga-fon-kraski-colorful-akvarel-texture-background-pap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8" y="0"/>
            <a:ext cx="909458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https://xn--2-7sbm4am4a.xn--p1ai/800/600/https/fs00.infourok.ru/images/doc/222/15110/3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136904" cy="610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797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20</cp:revision>
  <dcterms:created xsi:type="dcterms:W3CDTF">2021-03-17T09:42:08Z</dcterms:created>
  <dcterms:modified xsi:type="dcterms:W3CDTF">2021-03-17T14:20:47Z</dcterms:modified>
</cp:coreProperties>
</file>