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1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6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9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4391-2D15-4C9A-B870-0862E79B85D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FE42-7F46-4832-B5F9-E287EBF2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8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8190" y="199033"/>
            <a:ext cx="7815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322" y="2317906"/>
            <a:ext cx="8475260" cy="128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ФЦКМ в средней группе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«Увидел скворца – весна у крыльца»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45063" y="4801622"/>
            <a:ext cx="3394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638" y="229742"/>
            <a:ext cx="11750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Каких птиц вы знаете? Найди птицу которая похожа немного на другую птицу.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1.bp.blogspot.com/-dswlNiZPUzg/Xd0e_uXXSoI/AAAAAAAABiE/t6H_3FeQ7UwcFjm4fFII2laNlhWIJ9vnQCEwYBhgL/s1600/%25D0%25BF%25D0%25B5%25D1%2580%25D0%25B5%25D0%25BB%25D1%2591%25D1%2582%25D0%25BD%25D1%258B%25D0%25B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3" t="60926" r="2111" b="280"/>
          <a:stretch/>
        </p:blipFill>
        <p:spPr bwMode="auto">
          <a:xfrm>
            <a:off x="96334" y="1293560"/>
            <a:ext cx="1419682" cy="149381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1.bp.blogspot.com/-dswlNiZPUzg/Xd0e_uXXSoI/AAAAAAAABiE/t6H_3FeQ7UwcFjm4fFII2laNlhWIJ9vnQCEwYBhgL/s1600/%25D0%25BF%25D0%25B5%25D1%2580%25D0%25B5%25D0%25BB%25D1%2591%25D1%2582%25D0%25BD%25D1%258B%25D0%25B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6" r="73817"/>
          <a:stretch/>
        </p:blipFill>
        <p:spPr bwMode="auto">
          <a:xfrm>
            <a:off x="6973784" y="4838983"/>
            <a:ext cx="1563495" cy="17389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1.bp.blogspot.com/-dswlNiZPUzg/Xd0e_uXXSoI/AAAAAAAABiE/t6H_3FeQ7UwcFjm4fFII2laNlhWIJ9vnQCEwYBhgL/s1600/%25D0%25BF%25D0%25B5%25D1%2580%25D0%25B5%25D0%25BB%25D1%2591%25D1%2582%25D0%25BD%25D1%258B%25D0%25B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59809" r="31255" b="1397"/>
          <a:stretch/>
        </p:blipFill>
        <p:spPr bwMode="auto">
          <a:xfrm>
            <a:off x="5032626" y="1149258"/>
            <a:ext cx="1406776" cy="12525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2" t="37761" r="17285" b="41868"/>
          <a:stretch/>
        </p:blipFill>
        <p:spPr bwMode="auto">
          <a:xfrm>
            <a:off x="8676483" y="2953770"/>
            <a:ext cx="1516208" cy="147877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422" r="82382" b="61207"/>
          <a:stretch/>
        </p:blipFill>
        <p:spPr bwMode="auto">
          <a:xfrm>
            <a:off x="1671863" y="3366735"/>
            <a:ext cx="1584437" cy="154531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38793" r="82951" b="40836"/>
          <a:stretch/>
        </p:blipFill>
        <p:spPr bwMode="auto">
          <a:xfrm>
            <a:off x="10518072" y="4979753"/>
            <a:ext cx="1614578" cy="157471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58132" r="82761" b="21497"/>
          <a:stretch/>
        </p:blipFill>
        <p:spPr bwMode="auto">
          <a:xfrm>
            <a:off x="8729458" y="1137906"/>
            <a:ext cx="1410258" cy="13754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76956" r="83330" b="2673"/>
          <a:stretch/>
        </p:blipFill>
        <p:spPr bwMode="auto">
          <a:xfrm>
            <a:off x="1632123" y="5162724"/>
            <a:ext cx="1606566" cy="156689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77730" r="67008" b="1899"/>
          <a:stretch/>
        </p:blipFill>
        <p:spPr bwMode="auto">
          <a:xfrm>
            <a:off x="6587384" y="2835586"/>
            <a:ext cx="1637383" cy="159695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57617" r="67388" b="22012"/>
          <a:stretch/>
        </p:blipFill>
        <p:spPr bwMode="auto">
          <a:xfrm>
            <a:off x="5290310" y="4778558"/>
            <a:ext cx="1396867" cy="13623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8535" r="67198" b="41094"/>
          <a:stretch/>
        </p:blipFill>
        <p:spPr bwMode="auto">
          <a:xfrm>
            <a:off x="3333755" y="2793973"/>
            <a:ext cx="1574312" cy="153544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19195" r="67198" b="60434"/>
          <a:stretch/>
        </p:blipFill>
        <p:spPr bwMode="auto">
          <a:xfrm>
            <a:off x="178464" y="3164871"/>
            <a:ext cx="1394033" cy="13596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2" t="19195" r="51635" b="60434"/>
          <a:stretch/>
        </p:blipFill>
        <p:spPr bwMode="auto">
          <a:xfrm>
            <a:off x="10369624" y="2878313"/>
            <a:ext cx="1567448" cy="15287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2" t="37761" r="51635" b="41868"/>
          <a:stretch/>
        </p:blipFill>
        <p:spPr bwMode="auto">
          <a:xfrm>
            <a:off x="1737975" y="1351942"/>
            <a:ext cx="1299231" cy="12671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2" t="58132" r="51635" b="21497"/>
          <a:stretch/>
        </p:blipFill>
        <p:spPr bwMode="auto">
          <a:xfrm>
            <a:off x="6667666" y="1049262"/>
            <a:ext cx="1582573" cy="154349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4" t="77472" r="17663" b="2157"/>
          <a:stretch/>
        </p:blipFill>
        <p:spPr bwMode="auto">
          <a:xfrm>
            <a:off x="3508682" y="5040485"/>
            <a:ext cx="1632316" cy="159201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0" t="58390" r="32467" b="21239"/>
          <a:stretch/>
        </p:blipFill>
        <p:spPr bwMode="auto">
          <a:xfrm>
            <a:off x="72530" y="4912105"/>
            <a:ext cx="1455359" cy="141942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1" t="38535" r="32846" b="41094"/>
          <a:stretch/>
        </p:blipFill>
        <p:spPr bwMode="auto">
          <a:xfrm>
            <a:off x="5052041" y="3091961"/>
            <a:ext cx="1397463" cy="136295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0" t="17906" r="32277" b="61723"/>
          <a:stretch/>
        </p:blipFill>
        <p:spPr bwMode="auto">
          <a:xfrm>
            <a:off x="8846059" y="4699949"/>
            <a:ext cx="1522701" cy="148510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3" t="18937" r="17284" b="60692"/>
          <a:stretch/>
        </p:blipFill>
        <p:spPr bwMode="auto">
          <a:xfrm>
            <a:off x="3282702" y="1036555"/>
            <a:ext cx="1578210" cy="15392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makddu.ru/wp-content/uploads/ptitsi-sibiri-kartinki-i-nazvaniya-ptits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5" t="38277" r="1532" b="41352"/>
          <a:stretch/>
        </p:blipFill>
        <p:spPr bwMode="auto">
          <a:xfrm>
            <a:off x="10582961" y="1075902"/>
            <a:ext cx="1484800" cy="144813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990" y="0"/>
            <a:ext cx="117780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«Один – много».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называет птицу в единственном числе, дети – во множественном: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синица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(синицы)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сорока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(сороки)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дятел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(дятлы)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воробей – …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(воробьи)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д.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называет птиц во множественном числе, например соловьи, дети строят предложение </a:t>
            </a:r>
            <a:r>
              <a:rPr lang="ru-RU" sz="2000" spc="2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образцу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вижу много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синиц.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rintonic.ru/uploads/images/2016/03/14/img_56e65d85629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385" y="1974506"/>
            <a:ext cx="1730889" cy="15609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5.infourok.ru/uploads/ex/128d/000dbaa4-c496c26b/6/hello_html_m3ad99d5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17092" r="22275" b="6149"/>
          <a:stretch/>
        </p:blipFill>
        <p:spPr bwMode="auto">
          <a:xfrm flipH="1">
            <a:off x="2149988" y="1825625"/>
            <a:ext cx="2672029" cy="187291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110c/00025afb-0414ff8c/hello_html_c0651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68" y="1690688"/>
            <a:ext cx="2637711" cy="14956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originals/59/a0/40/59a040a9794c2c24c4435dbdd556b3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44" y="2348053"/>
            <a:ext cx="1146147" cy="8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9095" y="1502912"/>
            <a:ext cx="2259545" cy="1858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i.pinimg.com/736x/9c/47/f1/9c47f12965b39b6b74cb982643fa04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52" y="1761951"/>
            <a:ext cx="724649" cy="8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rintonic.ru/uploads/images/2016/03/14/.tmb/thumb_img_56e65e196bde3_resize_900_5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2" y="1667015"/>
            <a:ext cx="854978" cy="10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natureguide.gr/uploads/ru/675/Dendrocopos_major/%D0%91%D0%BE%D0%BB%D1%8C%D1%88%D0%BE%D0%B9_%D0%BF%D1%91%D1%81%D1%82%D1%80%D1%8B%D0%B9_%D0%B4%D1%8F%D1%82%D0%B5%D0%B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0" y="3982362"/>
            <a:ext cx="2010812" cy="24927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rintonic.ru/uploads/images/2016/03/14/img_56e65b056a23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12" y="3833480"/>
            <a:ext cx="1755732" cy="26048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ickimage.ru/wp-content/uploads/images/detskie/sparrow/vorobei1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2555" y="3835670"/>
            <a:ext cx="2351224" cy="24049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0-tub-ru.yandex.net/i?id=0aa23584bd022fdebeda7c328797c4cc&amp;ref=rim&amp;n=33&amp;w=205&amp;h=1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251" y="4149969"/>
            <a:ext cx="2749128" cy="2011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542" y="59472"/>
            <a:ext cx="11844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зимующих и перелетных птиц.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птицы называются «зимующие»? Они не улетают осенью в теплые края: сова, сорока, ворона, воробей, голубь, синица, снегирь. Зимующим птицам трудно находить корм зимой. Надо помогать им: развешивать кормушки и насыпать в них пшено, хлебные крошки, семена, сушеные ягоды.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ds05.infourok.ru/uploads/ex/05d1/0010f5c0-92e6cfb1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65881" r="68825" b="1915"/>
          <a:stretch/>
        </p:blipFill>
        <p:spPr bwMode="auto">
          <a:xfrm>
            <a:off x="7693568" y="4115850"/>
            <a:ext cx="3068328" cy="26180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ds05.infourok.ru/uploads/ex/05d1/0010f5c0-92e6cfb1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24100" r="69077" b="44926"/>
          <a:stretch/>
        </p:blipFill>
        <p:spPr bwMode="auto">
          <a:xfrm>
            <a:off x="2953329" y="4657813"/>
            <a:ext cx="2616592" cy="21242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ds05.infourok.ru/uploads/ex/05d1/0010f5c0-92e6cfb1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7" t="20146" r="42463" b="36368"/>
          <a:stretch/>
        </p:blipFill>
        <p:spPr bwMode="auto">
          <a:xfrm>
            <a:off x="3164352" y="1418380"/>
            <a:ext cx="1758461" cy="29823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ds05.infourok.ru/uploads/ex/05d1/0010f5c0-92e6cfb1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1" t="65881" r="4618" b="1915"/>
          <a:stretch/>
        </p:blipFill>
        <p:spPr bwMode="auto">
          <a:xfrm>
            <a:off x="5285642" y="1458851"/>
            <a:ext cx="2692204" cy="22086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e495268e242fff0886b684067af0d36a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926" r="77051" b="55486"/>
          <a:stretch/>
        </p:blipFill>
        <p:spPr bwMode="auto">
          <a:xfrm>
            <a:off x="5819703" y="3861413"/>
            <a:ext cx="1624083" cy="29206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2.infourok.ru/uploads/ex/0c66/0004b3cd-f1965817/9/img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6" t="4127" r="3835" b="66819"/>
          <a:stretch/>
        </p:blipFill>
        <p:spPr bwMode="auto">
          <a:xfrm>
            <a:off x="124544" y="4115850"/>
            <a:ext cx="2381532" cy="23335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s5.livemaster.ru/storage/91/b3/53ecf50d3a6746c0146e86f0e5uj--dacha-i-sad-kormushka-dlya-ptits-knyazhij-d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498654"/>
            <a:ext cx="2736261" cy="22568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novorozhdennyj.ru/wp-content/uploads/2019/01/11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7"/>
          <a:stretch/>
        </p:blipFill>
        <p:spPr bwMode="auto">
          <a:xfrm>
            <a:off x="172257" y="1611949"/>
            <a:ext cx="2716692" cy="21961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1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751" y="128924"/>
            <a:ext cx="11914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птицы называются «перелетные»? Вы знаете, что одна из примет осени – отлет перелетных птиц.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холодно, исчезают насекомые, осыпаются семена растений, скоро замерзнут водоемы, птицам будет трудно добывать корм. Какие птицы улетают? Грачи, скворцы, ласточки, лебеди, журавли, дикие гуси и утки. Первыми возвращаются грачи. Они прилетают, когда еще лежит снег. Вслед за грачами прилетают скворцы. Потом утки, гуси, журавли. А когда появятся листочки на деревьях, то вернутся соловьи, кукушки,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ласточки.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отличаются перелетные птицы от зимующих?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736x/9e/2a/05/9e2a05b92a41184c43052693264ffd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8" t="34422" r="1127" b="33676"/>
          <a:stretch/>
        </p:blipFill>
        <p:spPr bwMode="auto">
          <a:xfrm>
            <a:off x="9863207" y="1861294"/>
            <a:ext cx="1705970" cy="15831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736x/9e/2a/05/9e2a05b92a41184c43052693264ffd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2245" r="49408" b="65853"/>
          <a:stretch/>
        </p:blipFill>
        <p:spPr bwMode="auto">
          <a:xfrm>
            <a:off x="3802261" y="2196840"/>
            <a:ext cx="2146395" cy="19918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736x/9e/2a/05/9e2a05b92a41184c43052693264ffd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66324" r="49213" b="1774"/>
          <a:stretch/>
        </p:blipFill>
        <p:spPr bwMode="auto">
          <a:xfrm>
            <a:off x="6900440" y="2149501"/>
            <a:ext cx="2120447" cy="19677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labirint.ru/rcimg/fd9f125522651b79b29fc20745690dab/1920x1080/comments_pic/1321/5_22b6e1f3b269edbaa8de233284625442_1369119580.jpg?13691196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9" y="2196840"/>
            <a:ext cx="2137249" cy="26223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s00.infourok.ru/images/doc/251/255891/8/hello_html_m41f04fe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 b="5637"/>
          <a:stretch/>
        </p:blipFill>
        <p:spPr bwMode="auto">
          <a:xfrm>
            <a:off x="6661244" y="4377452"/>
            <a:ext cx="2088391" cy="2355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ookree.org/loader/img.php?dir=7c33763b5a88daed8650353f570db795&amp;file=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601" y="3692551"/>
            <a:ext cx="2332913" cy="30794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fsd.multiurok.ru/html/2018/10/05/s_5bb6e89042bc6/963116_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r="19064"/>
          <a:stretch/>
        </p:blipFill>
        <p:spPr bwMode="auto">
          <a:xfrm>
            <a:off x="2736375" y="4479798"/>
            <a:ext cx="2026694" cy="2238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7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322" y="126028"/>
            <a:ext cx="11814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с детенышами птиц.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повторяют названия птенцов в единственном и множественном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числе. У аиста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аистёнок, а много аистята,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воробья 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воробышек, 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совы – совенок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много совята;,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грача 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грачонок, а много грачата; у вороны -  вороненок, а много воронят.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kipmu.ru/wp-content/uploads/ptency_ai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9" y="1449467"/>
            <a:ext cx="2945107" cy="21191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ameralabs.org/media/lab19/02/14-3/pobediteli-konkursa-fotografiy-dikoy-prirody-LUMIX-Peoples-Choice-Award_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r="11405"/>
          <a:stretch/>
        </p:blipFill>
        <p:spPr bwMode="auto">
          <a:xfrm>
            <a:off x="8084941" y="1354161"/>
            <a:ext cx="3112198" cy="27118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.photosight.ru/img/b/60f/4974425_xlar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 r="9044"/>
          <a:stretch/>
        </p:blipFill>
        <p:spPr bwMode="auto">
          <a:xfrm>
            <a:off x="4397944" y="1449467"/>
            <a:ext cx="2848277" cy="26623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bugaga.ru/uploads/posts/2010-09/1284437645_foto-ptentsov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41" y="3742149"/>
            <a:ext cx="2864048" cy="30029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lh5.googleusercontent.com/-nu03YTzVK0U/TLxJyuRawuI/AAAAAAAAAPs/UIv6jl8dXk4/s912/%25D0%2592%25D0%25BE%25D1%2580%25D0%25BE%25D0%25BD%25D1%258C%25D0%25B5%2520%25D0%25B3%25D0%25BD%25D0%25B5%25D0%25B7%25D0%25B4%25D0%25BE%2520%25D0%25B0%25D0%25BF%25D1%2580%25D0%25B5%25D0%25BB%25D1%258C-%25D0%25BC%25D0%25B0%25D0%25B9%25202010%2520%25D0%25B8%2520%25D0%2594%25D0%25B5%25D1%2582%25D1%2591%25D0%25BD%25D0%25BA%25D0%25BE%25D0%25B2%25D0%25BE%252C%2520%25D0%25BC%25D0%25B0%25D0%25B9-%25D0%25B8%25D1%258E%25D0%25BD%25D1%258C%25202010%2520018.jpg?gl=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32" y="4033368"/>
            <a:ext cx="4217691" cy="2723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4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617" y="105638"/>
            <a:ext cx="117325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мы будем рисовать скворца. Скажите, скворец на картинке что делает?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(сидит на ветке, держится лапками)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вспомним, как надо рисовать птицу, голова, какой формы (круглой, а туловище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(овальной)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какого он цвета? (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серо-чёрный).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вам предлагаю нарисовать скворца самостоятельно.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photonomy.ru/uploads/images/photos/pBPsgB2Wr7RXfOWGBbEDVTPJkmOHO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5" y="2210937"/>
            <a:ext cx="5029018" cy="36747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0.wp.com/info-4all.ru/images/6bc11a0661d9e5c0547face758824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37" y="1736854"/>
            <a:ext cx="4575260" cy="49135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0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600/00098f67-08f6fdd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617" y="230188"/>
            <a:ext cx="8757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делают скворцы на ваших рисунках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какое время года наступило?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(весна)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происходит весной с перелетными птицами?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(они прилетают с юга)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 птицы весной делают?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(выводят птенцов, строят гнёзда)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люди помогают птицам?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(строят скворечники)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bash.birds-konkurs.ru/upload/iblock/b67/skvorets.gabbasov-aydar_9-let.-mbousosh-im.a.atnabaeva-s.staryy-kurdym-tatyshlinskiy-rayon-rb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2952" r="3862"/>
          <a:stretch/>
        </p:blipFill>
        <p:spPr bwMode="auto">
          <a:xfrm>
            <a:off x="100083" y="2399368"/>
            <a:ext cx="5858680" cy="39831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ash.birds-konkurs.ru/upload/iblock/093/093dce0114801df0f71531c78e7c5b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11" y="2304117"/>
            <a:ext cx="5824772" cy="41181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7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363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2021-04-23T02:06:50Z</dcterms:created>
  <dcterms:modified xsi:type="dcterms:W3CDTF">2021-04-23T10:03:48Z</dcterms:modified>
</cp:coreProperties>
</file>