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9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B0D99A-1840-4BA0-A299-9D5139723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7" y="0"/>
            <a:ext cx="9144000" cy="68488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8697" y="294188"/>
            <a:ext cx="7772400" cy="1470025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ТАЗОВСКИЙ РАЙОН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83147" y="2420888"/>
            <a:ext cx="56435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Интегрированное занятие в старшей группе на тему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мире металла</a:t>
            </a:r>
            <a:r>
              <a:rPr lang="ru-RU" sz="4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85384" y="5790256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pPr algn="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Р.З</a:t>
            </a:r>
          </a:p>
          <a:p>
            <a:pPr algn="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dd16df98bc685cfeb13f8aec79b60af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6686" cy="6858000"/>
          </a:xfrm>
          <a:prstGeom prst="rect">
            <a:avLst/>
          </a:prstGeom>
          <a:noFill/>
        </p:spPr>
      </p:pic>
      <p:pic>
        <p:nvPicPr>
          <p:cNvPr id="5" name="Picture 2" descr="https://myslide.ru/documents_7/e5c7847406ea2d9aa84bbe911a501c53/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532440" cy="639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dd16df98bc685cfeb13f8aec79b60af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86" y="0"/>
            <a:ext cx="9156686" cy="6858000"/>
          </a:xfrm>
          <a:prstGeom prst="rect">
            <a:avLst/>
          </a:prstGeom>
          <a:noFill/>
        </p:spPr>
      </p:pic>
      <p:pic>
        <p:nvPicPr>
          <p:cNvPr id="5" name="Picture 3" descr="https://toymenu.ru/upload/iblock/60c/60cb2883aeab325bafcffc5940bb9c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556792"/>
            <a:ext cx="5112568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39652" y="616710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Ребята сделайте из конструктора Робота.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Внимательно посмотрите какие детали вам нужны.</a:t>
            </a:r>
            <a:endParaRPr lang="ru-RU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dd16df98bc685cfeb13f8aec79b60af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6686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3" r="23220" b="2909"/>
          <a:stretch/>
        </p:blipFill>
        <p:spPr>
          <a:xfrm>
            <a:off x="2915816" y="2492896"/>
            <a:ext cx="3600400" cy="3518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060848" y="276761"/>
            <a:ext cx="53103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Ребята, что нового вы узнали?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какие игры играли?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еще делали?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вам понравилось больше всего?</a:t>
            </a:r>
            <a:endParaRPr lang="ru-RU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dd16df98bc685cfeb13f8aec79b60af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668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" y="129699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Ребята, к вам в гости пришел робот. Но пришел он не просто так, а хочет спросить у вас, из чего он сделан. А чтобы вам было легче отгадать, он будет загадывать вам загадки, а потом показывать картинки.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1" descr="https://ireland.apollo.olxcdn.com/v1/files/n6p7tvsxr9tr3-UA/image;s=1000x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9104" y="1384176"/>
            <a:ext cx="4925144" cy="49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dd16df98bc685cfeb13f8aec79b60af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686" cy="68821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2962" y="211204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Загадки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413233" y="9125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Бьют парнишку по фуражке,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>
                <a:solidFill>
                  <a:srgbClr val="231F2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Чтоб пожил он в деревяшке.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ОЛЕНЁНОК\Desktop\гвозд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5636" y="1424672"/>
            <a:ext cx="1625922" cy="1661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15863" y="2725637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Идет пароход —</a:t>
            </a:r>
            <a:endParaRPr lang="ru-RU" b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То взад, то вперед,</a:t>
            </a:r>
            <a:endParaRPr lang="ru-RU" b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А за ним такая гладь —</a:t>
            </a:r>
            <a:endParaRPr lang="ru-RU" b="1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Ни морщинки не видать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9" name="Picture 5" descr="https://tehnozonaplus.ru/_bd/2/057446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7788" y="3779913"/>
            <a:ext cx="1921619" cy="1387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3946" y="5244779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Всех на свете обшивает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231F2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сошьет не надевает</a:t>
            </a:r>
            <a:r>
              <a:rPr lang="ru-RU" dirty="0">
                <a:solidFill>
                  <a:srgbClr val="231F2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https://spb.sewing-world.ru/media/images/Prym/Prym1314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1708" y="5299392"/>
            <a:ext cx="1567099" cy="1567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883150" y="916986"/>
            <a:ext cx="2646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Два кольца, два конца,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>
                <a:solidFill>
                  <a:srgbClr val="231F2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Посередине гвоздик.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5" descr="https://main-cdn.goods.ru/hlr-system/1726159/100023639389b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5464" y="1024536"/>
            <a:ext cx="1546746" cy="145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600137" y="2306165"/>
            <a:ext cx="3366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Две стройные сестрицы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>
                <a:solidFill>
                  <a:srgbClr val="231F2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руках у мастерицы.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>
                <a:solidFill>
                  <a:srgbClr val="231F2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Весь день ныряли в петельки…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>
                <a:solidFill>
                  <a:srgbClr val="231F2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вот он – шарф для Петеньки</a:t>
            </a:r>
            <a:endParaRPr lang="ru-RU" dirty="0"/>
          </a:p>
        </p:txBody>
      </p:sp>
      <p:pic>
        <p:nvPicPr>
          <p:cNvPr id="15" name="Picture 8" descr="https://habarovskcena.ru/files/products/049cd8520612f37c8d142e44bf4e7bc2.jpeg"/>
          <p:cNvPicPr>
            <a:picLocks noChangeAspect="1" noChangeArrowheads="1"/>
          </p:cNvPicPr>
          <p:nvPr/>
        </p:nvPicPr>
        <p:blipFill rotWithShape="1">
          <a:blip r:embed="rId7" cstate="print"/>
          <a:srcRect t="15932" b="19336"/>
          <a:stretch/>
        </p:blipFill>
        <p:spPr bwMode="auto">
          <a:xfrm>
            <a:off x="6719452" y="3518375"/>
            <a:ext cx="2143989" cy="1387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866948" y="5081692"/>
            <a:ext cx="2502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231F2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я пуста бываю,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231F2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 себя не забываю,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231F2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когда несу еду,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231F2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Мимо рта я не пройду</a:t>
            </a:r>
            <a:endParaRPr lang="ru-RU" dirty="0"/>
          </a:p>
        </p:txBody>
      </p:sp>
      <p:pic>
        <p:nvPicPr>
          <p:cNvPr id="17" name="Picture 11" descr="https://terkas.ru/image/catalog/terkas/1c19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5200237"/>
            <a:ext cx="1785731" cy="1428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dd16df98bc685cfeb13f8aec79b60af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86" y="-12823"/>
            <a:ext cx="915668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360998"/>
            <a:ext cx="76431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из чего сделаны все эти предметы?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какие они?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произойдет с этими предметами, если их опустить в воду?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оставить на солнце или подержать в руках?</a:t>
            </a:r>
          </a:p>
          <a:p>
            <a:pPr algn="ctr"/>
            <a:endParaRPr lang="ru-RU" dirty="0"/>
          </a:p>
        </p:txBody>
      </p:sp>
      <p:pic>
        <p:nvPicPr>
          <p:cNvPr id="6" name="Picture 4" descr="https://1.bp.blogspot.com/-m8IhaBuAQ_U/W_AyCH4N1gI/AAAAAAAAgXU/cRYi_48g79Yyv6P7CeB-RtkSmPqgObS5gCLcBGAs/w1200-h630-p-k-no-nu/depositphotos_67087985-stock-illustration-cartoon-kids-thinking-with-wh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357" y="2143998"/>
            <a:ext cx="7926915" cy="4164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dd16df98bc685cfeb13f8aec79b60af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" y="0"/>
            <a:ext cx="915668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277561"/>
            <a:ext cx="6336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эти предметы обладают теплопроводностью.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металл некоторое время полежит в воде или будет находиться во влажной среде – он заржавеет </a:t>
            </a:r>
          </a:p>
        </p:txBody>
      </p:sp>
      <p:pic>
        <p:nvPicPr>
          <p:cNvPr id="6" name="Picture 3" descr="https://www.globalsnab.com/upload/iblock/209/2097f787f5bd96c04bb00c823219b85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65" y="1739554"/>
            <a:ext cx="3168352" cy="31683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5" descr="https://im0-tub-ru.yandex.net/i?id=fb46af948f68a883ccbc7dc871a6a398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9103" y="3630506"/>
            <a:ext cx="4437697" cy="267821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dd16df98bc685cfeb13f8aec79b60af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668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" y="404664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Еще одно свойство металла –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магнетизм.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же это такое?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Есть такой металл, называется он магнит, он притягивает к себе металлические предметы, они как бы прилипают к нему. Магнит можно применять, собирая мелкие гвозди и другие мелкие предметы. Магниты применяют в радиотехнике, в магнитофонах, в компьютерах.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https://ds05.infourok.ru/uploads/ex/016c/000e1eb3-f46391ad/hello_html_m479654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526651"/>
            <a:ext cx="6336704" cy="42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dd16df98bc685cfeb13f8aec79b60af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86" y="-49482"/>
            <a:ext cx="9156686" cy="6858000"/>
          </a:xfrm>
          <a:prstGeom prst="rect">
            <a:avLst/>
          </a:prstGeom>
          <a:noFill/>
        </p:spPr>
      </p:pic>
      <p:pic>
        <p:nvPicPr>
          <p:cNvPr id="7" name="Picture 4" descr="https://i.ytimg.com/vi/QREiLjY3jEU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159" y="2371927"/>
            <a:ext cx="5088572" cy="2862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-47820" y="1948357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МЕТАЛЛ-</a:t>
            </a:r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231F2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Намагничивает деревянные предметы.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231F2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rgbClr val="231F2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нагревается на солнце.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231F2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В воде не тонет.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231F2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На огне нагревается!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231F2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Тонет в воде!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231F2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Блестящие!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285750" indent="-28575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>
                <a:solidFill>
                  <a:srgbClr val="231F2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Звонкие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231F2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Под воздействием влаги ржавеют.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595186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Посмотрите вокруг себя и назовите металлические предметы, которые вы видите.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4828" y="240318"/>
            <a:ext cx="89491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я называю свойства и качества металла в правильном и неправильном значении.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Если, правда, то вы хлопаете в ладоши 1 раз, а если неправда, т. е. неправильно, то сидите тихо.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dd16df98bc685cfeb13f8aec79b60af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668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Picture 11" descr="https://ireland.apollo.olxcdn.com/v1/files/n6p7tvsxr9tr3-UA/image;s=1000x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8590" y="1417638"/>
            <a:ext cx="4603650" cy="460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9627" y="620102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Ребята, давайте еще раз вспомним свойства, которыми обладает металл</a:t>
            </a:r>
            <a:r>
              <a:rPr lang="ru-RU" b="1" dirty="0"/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404805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«Кто больше»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 просит вас найти как можно больше предметов из металла, которые находятся в нашей группе/ дома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dd16df98bc685cfeb13f8aec79b60af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6686" cy="6858000"/>
          </a:xfrm>
          <a:prstGeom prst="rect">
            <a:avLst/>
          </a:prstGeom>
          <a:noFill/>
        </p:spPr>
      </p:pic>
      <p:pic>
        <p:nvPicPr>
          <p:cNvPr id="5" name="Picture 3" descr="https://im0-tub-ru.yandex.net/i?id=b33f6aac7edccc59f20fcd028e389df5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725707"/>
            <a:ext cx="4680520" cy="3960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033464" y="338371"/>
            <a:ext cx="5868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А сейчас вспомним из чего сделаны следующие предметы: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0987" y="198884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</a:pPr>
            <a:r>
              <a:rPr lang="ru-RU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Стол - …… из дерева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</a:pPr>
            <a:r>
              <a:rPr lang="ru-RU" b="1" dirty="0" err="1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Стакан-......из</a:t>
            </a:r>
            <a:r>
              <a:rPr lang="ru-RU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стекла	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</a:pPr>
            <a:r>
              <a:rPr lang="ru-RU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Тетрадь-…..из бумаги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</a:pPr>
            <a:r>
              <a:rPr lang="ru-RU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Мяч-….. из резины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</a:pPr>
            <a:r>
              <a:rPr lang="ru-RU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Конструктор-…. из пластмасса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</a:pPr>
            <a:r>
              <a:rPr lang="ru-RU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Стул-…..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</a:pPr>
            <a:r>
              <a:rPr lang="ru-RU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Иголка-….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</a:pPr>
            <a:r>
              <a:rPr lang="ru-RU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Окно-…..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</a:pPr>
            <a:r>
              <a:rPr lang="ru-RU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Майка-…..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483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МУНИЦИПАЛЬНОЕ ОБРАЗОВАНИЕ ТАЗОВСКИЙ РАЙОН Муниципальное бюджетное дошкольное образовательное учреждение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q</cp:lastModifiedBy>
  <cp:revision>15</cp:revision>
  <dcterms:created xsi:type="dcterms:W3CDTF">2021-01-27T08:24:32Z</dcterms:created>
  <dcterms:modified xsi:type="dcterms:W3CDTF">2021-01-28T03:29:35Z</dcterms:modified>
</cp:coreProperties>
</file>