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c8a/000d8d91-192681ea/hello_html_mc0fa7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3573016"/>
            <a:ext cx="53575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старшей группе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тему «Виды транспорта»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5229200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Р.З.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cloud.prezentacii.org/18/11/93745/images/screen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709429" cy="578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332656"/>
            <a:ext cx="8424936" cy="218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скажите, что лишнее и почему.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«Четвертый лишний»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  корабль, лайнер, [автобус], лодка;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 грузовик, [самолет], такси, трамвай;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  [корабль], вертолет, дельтаплан, воздушный шар;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пожарный автомобиль, машина полиции, машина скорой помощи, [легковой автомобиль];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  трамвай, [метро], автобус, такси.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mir-logiki.ru/wp-content/uploads/6/3/c/63ce93c8626097ceda549535af495f9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36912"/>
            <a:ext cx="4032448" cy="382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764704"/>
            <a:ext cx="552636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предлагаю вам слепить тот транспорт, который вам понравился больше всего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ytayta-ozgdou20.edumsko.ru/uploads/4600/4503/section/495938/f81549707ad76107b87d3ba96977d2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12879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03648" y="692696"/>
            <a:ext cx="630019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 чем мы сегодня говорили?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нового вы узнали?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какой последовательности появлялись виды транспорта?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каком виде транспорта вы хотели бы прокатиться?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вам понравилось больше всего?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im0-tub-ru.yandex.net/i?id=58b02ffedc699d049af2e266c5c93518-l&amp;ref=rim&amp;n=13&amp;w=900&amp;h=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45365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ds05.infourok.ru/uploads/ex/0d45/000529dc-1d9e2d20/hello_html_m7811d5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764704"/>
            <a:ext cx="4824536" cy="55399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отгадайте загадки: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по улице идёт,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работу нас везёт.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 курьих тонких ножках,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резиновых сапожках. (Автобус)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летает, не жужжит,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 по улице бежит.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горят в глазах жука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блестящих огонька. (Автомобиль)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разгона ввысь взлетает,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Стрекозу напоминает,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Отправляется в полёт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российский ... (Вертолёт)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Железные избушки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Прицеплены друг к дружке.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них с трубой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Ведёт всех за собой. (Поезд)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yt3.ggpht.com/ytc/AAUvwngZerap4hHWjhJNWfrqgsfnwmPZpEV9CVoMtQpl-w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2755776" cy="27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Верно ребята, сегодня мы будем говорить о средствах передвижения. Как называются они одним словом?  Вам интересно узнать, как появились все эти виды транспорта? Какой транспорт появился первым?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Сначала человек передвигался самостоятельно и все грузы носил на себе. Как вы думаете, легко ли было носить на себе тяжести?  Но тут на помощь человеку пришли- домашние животные- лошади, ослы, а в жарких странах и слоны. Человек получил возможность путешествовать и привозить небольшие грузы.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Потом человек изобрел лодку, стал строить корабли из дерева, получил возможность плавать по рекам, морям.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этот вид транспорта? (водный)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водные виды транспорта (лодка, корабль, катер)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какой профессии управляет водным транспортом? (капитан, матрос, моряк)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передвигается такой транспорт? (по морю, реке, озеру)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sun9-19.userapi.com/impf/jMbvNlaVVy1dYRacKsOe2z7E84HZGQLAl8Eunw/2aQ0yKfzRJ8.jpg?size=1590x400&amp;quality=95&amp;crop=0,10,900,226&amp;sign=546547ca480b3a3219565922b575c647&amp;type=cover_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30" y="4077072"/>
            <a:ext cx="9024070" cy="227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s://ds04.infourok.ru/uploads/ex/0657/000f96b6-31ef9d16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333239"/>
            <a:ext cx="810039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Потом человек изобрел воздушный шар. Воздушный шар мог поднять человека, груз и перенести на большое расстояние. Но управлять воздушным шаром было очень трудно. Он летел только туда, куда нес ветер.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транспорт, который летает по воздуху? – воздушный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воздушные виды транспорта (самолет, вертолет)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какой профессии управляет воздушным транспортом? (летчик, пилот)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передвигается такой транспорт (по воздуху, по небу)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1.bp.blogspot.com/-0McRQvKjjzI/XrT41Ia_w5I/AAAAAAAAC2w/zFpYWkoMdncigNIgzuDy_1IKsiGo6ciiQCLcBGAsYHQ/s1600/13221470_1171230029608080_838340262225859006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34275"/>
            <a:ext cx="6263680" cy="442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260648"/>
            <a:ext cx="849592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некоторое время человек изобрел первый поезд – паровоз.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транспорт, котором можно ездить по железной дороге? – железнодорожный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железнодорожные виды транспорта (поезд, метро, трамвай)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какой профессии управляет железнодорожным транспортом? (машинист)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передвигается такой транспорт (по рельсам)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stopautism.ru/wp-content/uploads/2016/09/13177911_1171229899608093_3044204855408149699_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480720" cy="457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260648"/>
            <a:ext cx="8388424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Дальше люди изобрели получился первый автомобиль.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транспорт, на котором можно ездить по земле? – наземный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наземные виды транспорта (автомобиль, автобус, мотоцикл, троллейбус)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какой профессии управляет наземным транспортом? (водитель, шофер)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передвигается такой транспорт (по дороге)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ОЛЕНЁНОК\Desktop\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zabavnik.club/wp-content/uploads/beautiful_background_for_presentation_7_141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03648" y="455766"/>
            <a:ext cx="612068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«Наоборот»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 я называю признаки автомобиля, вы называете противоположные по значению слова.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машина – какая?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быстрая – ….(медленная)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шумная – …..(тихая)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легкая –…. (тяжелая)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пассажирская –…. (грузовая)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двигающаяся – ….(неподвижная)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огромная –…. (маленькая)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мирная –…. (военная)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гладкая – …..(шероховатая)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yt3.ggpht.com/a/AATXAJyi_45P9eLedoqRHCZmpkLgEt0Qa09jz9P2vta5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600400" cy="229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450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15</cp:revision>
  <dcterms:created xsi:type="dcterms:W3CDTF">2021-04-21T09:10:32Z</dcterms:created>
  <dcterms:modified xsi:type="dcterms:W3CDTF">2021-04-21T09:37:52Z</dcterms:modified>
</cp:coreProperties>
</file>