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67" r:id="rId6"/>
    <p:sldId id="271" r:id="rId7"/>
    <p:sldId id="273" r:id="rId8"/>
    <p:sldId id="274" r:id="rId9"/>
    <p:sldId id="260" r:id="rId10"/>
    <p:sldId id="275" r:id="rId11"/>
    <p:sldId id="259" r:id="rId12"/>
    <p:sldId id="266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avatars.mds.yandex.net/get-zen_doc/242954/pub_5c41b6265aceae00ad607f6b_5c41b6ea1f7ccd00b0ebd778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3501008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Интегрированное занятие в старшей группе на тему </a:t>
            </a:r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 Вода»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04248" y="5661248"/>
            <a:ext cx="2069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Аллабердина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Р.З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Тонконогова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М.А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A11CC1-2931-46A4-AD8A-067CC0EEC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496" y="2868119"/>
            <a:ext cx="7011008" cy="1121761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7AFB25C4-0881-46A3-9C42-24553DB6C6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" y="1600200"/>
            <a:ext cx="9143999" cy="5257800"/>
          </a:xfr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EEB4DD8A-1715-43ED-96B5-234A34EA60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4473"/>
            <a:ext cx="8229600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Вывод: вода - одно из самых удивительных веществ на планете.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 мы не должны забывать, что воду надо беречь.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мы будем это делать?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76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1.wallbox.ru/wallpapers/main/201206/stil-ac32bc9a3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https://fsd.multiurok.ru/html/2017/11/13/s_5a097ef9c600b/img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8296244" cy="609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1.wallbox.ru/wallpapers/main/201206/stil-ac32bc9a3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55776" y="620688"/>
            <a:ext cx="4572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Ребята сейчас мы с вами сделаем аквариум с рыбками. </a:t>
            </a:r>
          </a:p>
        </p:txBody>
      </p:sp>
      <p:pic>
        <p:nvPicPr>
          <p:cNvPr id="4100" name="Picture 4" descr="http://centergovorun.ru/wp-content/uploads/2016/07/2016-04-05-07-22-34_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84784"/>
            <a:ext cx="6768752" cy="5076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1.wallbox.ru/wallpapers/main/201206/stil-ac32bc9a3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619672" y="332656"/>
            <a:ext cx="5976664" cy="1631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Какие новые свойства воды вы сегодня узнали?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Есть ли у воды цвет, запах, вкус?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Какие состояния воды вы запомнили?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Может ли вода растворять вещества?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Что вам больше всего запомнилось и понравилось?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https://static7.depositphotos.com/1150740/752/v/450/depositphotos_7527259-stock-illustration-cartoon-adorable-boy-thinking-isolat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204864"/>
            <a:ext cx="4299992" cy="4299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1.wallbox.ru/wallpapers/main/201206/stil-ac32bc9a3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67744" y="332656"/>
            <a:ext cx="4536504" cy="28623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Times New Roman" pitchFamily="18" charset="0"/>
              </a:rPr>
              <a:t>Ребята,  послушайте стихотворение: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Как сосулька замерзает,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 лес туманом заползает,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На плите у вас кипит,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Паром чайника шипит.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Без нее нам не умыться,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Не наесться, не напиться!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Смею я вам доложить,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Без нее нам не прожить!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3356992"/>
            <a:ext cx="73536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 О чём говорится в стихотворении? </a:t>
            </a:r>
          </a:p>
        </p:txBody>
      </p:sp>
      <p:pic>
        <p:nvPicPr>
          <p:cNvPr id="1029" name="Picture 5" descr="https://avatars.mds.yandex.net/get-zen_doc/118284/pub_5d791d5b05fd9800ae75e5e0_5d791dcbc49f2900accae069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933056"/>
            <a:ext cx="432048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1.wallbox.ru/wallpapers/main/201206/stil-ac32bc9a3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43808" y="404664"/>
            <a:ext cx="328737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2800" b="1" dirty="0">
                <a:solidFill>
                  <a:srgbClr val="7030A0"/>
                </a:solidFill>
              </a:rPr>
              <a:t>Отгадайте загадки:</a:t>
            </a: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23528" y="1700808"/>
            <a:ext cx="284380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Мочит поле, лес и луг,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Город, дом и всё вокруг!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Облаков и туч он вождь,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Ты же знаешь, это - ...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23528" y="3439453"/>
            <a:ext cx="26277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Каплями в траве сверкает,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Травку  утром украшает.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 переливами краса...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Как зовут её? ... 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95536" y="5085184"/>
            <a:ext cx="24117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Белые овечки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Не сидят на печке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А плывут издалека</a:t>
            </a:r>
            <a:b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Кучевые…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644008" y="1772816"/>
            <a:ext cx="31683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Он пушистый, серебристый,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Но рукой его не тронь: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Станет капелькою чистой,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Как поймаешь на ладонь.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3501008"/>
            <a:ext cx="2718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С неба падают крупинки,</a:t>
            </a:r>
            <a:br>
              <a:rPr lang="ru-RU" sz="1600" b="1" dirty="0"/>
            </a:br>
            <a:r>
              <a:rPr lang="ru-RU" sz="1600" b="1" dirty="0"/>
              <a:t>Это маленькие льдинки.</a:t>
            </a:r>
            <a:br>
              <a:rPr lang="ru-RU" sz="1600" b="1" dirty="0"/>
            </a:br>
            <a:r>
              <a:rPr lang="ru-RU" sz="1600" b="1" dirty="0"/>
              <a:t>Им вообще никто не рад,</a:t>
            </a:r>
            <a:br>
              <a:rPr lang="ru-RU" sz="1600" b="1" dirty="0"/>
            </a:br>
            <a:r>
              <a:rPr lang="ru-RU" sz="1600" b="1" dirty="0"/>
              <a:t>Потому что это…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788024" y="5157192"/>
            <a:ext cx="28438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 появляется тогда,</a:t>
            </a:r>
            <a:endParaRPr kumimoji="0" lang="ru-RU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Когда замёрзнет пруд, река.</a:t>
            </a:r>
            <a:endParaRPr kumimoji="0" lang="ru-RU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нём так трудно удержаться,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 любим по нему кататься! 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https://bryansku.ru/wp-content/uploads/2017/07/Jby7aNUzE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412776"/>
            <a:ext cx="2060948" cy="1373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https://www.artmajeur.com/medias/standard/n/i/nik-ma1953/artwork/11474105_img-84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356992"/>
            <a:ext cx="1872208" cy="1333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https://cdn.pixabay.com/photo/2017/03/30/09/49/clouds-2187770_12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57262" y="4941169"/>
            <a:ext cx="1958754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4" name="Picture 8" descr="http://i.mycdn.me/i?r=AzEPZsRbOZEKgBhR0XGMT1Rkn1hmDSg8FE5gnhIJYpVw2qaKTM5SRkZCeTgDn6uOyi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1700808"/>
            <a:ext cx="1727328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6" name="Picture 10" descr="https://golos.ua/images/items/2018-09/16/mwPEn4RkQeYXo652/img_to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3356992"/>
            <a:ext cx="1889291" cy="1416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8" name="Picture 12" descr="http://st.gde-fon.com/wallpapers_original/638322_ld_lednik_ldinyi_zima_vodoem_gorod_2048x1152_www.Gde-Fon.co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328" y="5229200"/>
            <a:ext cx="1445280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2004530-9FD4-4C7F-906E-2AC63FEF58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1026" name="Picture 2" descr="https://i1.wallbox.ru/wallpapers/main/201206/stil-ac32bc9a3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28192" y="188640"/>
            <a:ext cx="6569968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Ребята, а как мы можем назвать дождь, росу, снег, облака, град, туман, лед  одним словом? </a:t>
            </a:r>
          </a:p>
        </p:txBody>
      </p:sp>
      <p:pic>
        <p:nvPicPr>
          <p:cNvPr id="8194" name="Picture 2" descr="https://png.pngtree.com/element_our/20190531/ourlarge/pngtree-hand-drawn-cartoon-boys-question-free-map-image_1315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172819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899592" y="1290302"/>
            <a:ext cx="7863614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Правильно, ребята, это вода. Для чего нужна вода?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/>
              <a:t>Дети, а как вы думаете, о какой воде говориться в пословице "Кругом вода, а пить нечего"?(морская, соленая) А что значит пресная вода?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D80765B-B039-4DF4-9063-7E839181B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8150"/>
            <a:ext cx="9144000" cy="42998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1.wallbox.ru/wallpapers/main/201206/stil-ac32bc9a3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55776" y="548680"/>
            <a:ext cx="448026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/>
              <a:t>Что можно сказать о воде, что она делает?</a:t>
            </a:r>
          </a:p>
        </p:txBody>
      </p:sp>
      <p:pic>
        <p:nvPicPr>
          <p:cNvPr id="5122" name="Picture 2" descr="https://cdn.pixabay.com/photo/2017/06/25/20/41/waterfall-2441912_1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80728"/>
            <a:ext cx="1944976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s://c.pxhere.com/photos/51/ed/espa_a_paisajes_landscapes_spain_galicia_pontevedra_gaby1_pontecaldelas-471269.jpg!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052736"/>
            <a:ext cx="1850080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https://c.pxhere.com/photos/af/5e/stream_gravel_mountain_nature-1416814.jpg!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8892" y="980728"/>
            <a:ext cx="1836204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763688" y="2276872"/>
            <a:ext cx="653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Плещется, журчит, переливается, бежит, льется, течет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2636912"/>
            <a:ext cx="2060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Значит она какая? </a:t>
            </a:r>
          </a:p>
        </p:txBody>
      </p:sp>
      <p:pic>
        <p:nvPicPr>
          <p:cNvPr id="5128" name="Picture 8" descr="https://www.autonewspress.com/wp-content/uploads/2017/03/World-Water-Day-%C5%A0KODA-campaigns-for-sustainable-water-management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2902160"/>
            <a:ext cx="1872208" cy="1246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2" name="Picture 12" descr="https://images.pexels.com/photos/416528/pexels-photo-416528.jpeg?auto=compress&amp;cs=tinysrgb&amp;dpr=2&amp;h=750&amp;w=126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2924944"/>
            <a:ext cx="1728192" cy="1234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4139952" y="3284984"/>
            <a:ext cx="957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жидкая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347864" y="4221088"/>
            <a:ext cx="254428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/>
              <a:t>Имеет ли вода форму? </a:t>
            </a:r>
          </a:p>
        </p:txBody>
      </p:sp>
      <p:pic>
        <p:nvPicPr>
          <p:cNvPr id="5134" name="Picture 14" descr="https://ds04.infourok.ru/uploads/ex/1205/00003914-56deeed5/img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4725144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3851920" y="522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Если налить воду в разные формы емкость, то она принимает такую же форму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6" grpId="0" build="p"/>
      <p:bldP spid="17" grpId="0" build="p" animBg="1"/>
      <p:bldP spid="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1.wallbox.ru/wallpapers/main/201206/stil-ac32bc9a3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83768" y="620688"/>
            <a:ext cx="4384342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b="1" dirty="0"/>
              <a:t>Какие свойства воды вы еще знаете? </a:t>
            </a:r>
          </a:p>
        </p:txBody>
      </p:sp>
      <p:pic>
        <p:nvPicPr>
          <p:cNvPr id="4" name="Picture 2" descr="http://images.myshared.ru/4/225353/slide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340768"/>
            <a:ext cx="6840760" cy="513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A5E4F3A-0E0E-49CD-AD1E-64E79DF4AE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3999" cy="5257800"/>
          </a:xfr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B599D13-E351-498B-839B-C5ED1CF15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84528"/>
            <a:ext cx="871296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Ребята, как думаете, откуда берется лед?</a:t>
            </a:r>
          </a:p>
        </p:txBody>
      </p:sp>
    </p:spTree>
    <p:extLst>
      <p:ext uri="{BB962C8B-B14F-4D97-AF65-F5344CB8AC3E}">
        <p14:creationId xmlns:p14="http://schemas.microsoft.com/office/powerpoint/2010/main" val="1084135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CFFF696-95C0-4CE9-A4C7-A2708E8949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5891082" cy="532859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5F1BF6-2EC5-48FB-B54E-F3ACCAA8F5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" r="46032"/>
          <a:stretch/>
        </p:blipFill>
        <p:spPr>
          <a:xfrm>
            <a:off x="6070594" y="1412775"/>
            <a:ext cx="2893894" cy="5328592"/>
          </a:xfrm>
          <a:prstGeom prst="rect">
            <a:avLst/>
          </a:prstGeom>
        </p:spPr>
      </p:pic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D73A3C61-AE70-42CE-BFA0-E9E70CEC6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4528"/>
            <a:ext cx="8229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Ребята, как думаете, откуда берется пар?</a:t>
            </a:r>
          </a:p>
        </p:txBody>
      </p:sp>
    </p:spTree>
    <p:extLst>
      <p:ext uri="{BB962C8B-B14F-4D97-AF65-F5344CB8AC3E}">
        <p14:creationId xmlns:p14="http://schemas.microsoft.com/office/powerpoint/2010/main" val="3910335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1.wallbox.ru/wallpapers/main/201206/stil-ac32bc9a3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51720" y="188640"/>
            <a:ext cx="5454352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/>
              <a:t>Ребята, как думаете, что будет происходить, если воду долго нагревать?</a:t>
            </a:r>
          </a:p>
        </p:txBody>
      </p:sp>
      <p:pic>
        <p:nvPicPr>
          <p:cNvPr id="6146" name="Picture 2" descr="https://ds05.infourok.ru/uploads/ex/0c70/00061367-6a4420ae/img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647" y="1083241"/>
            <a:ext cx="7560841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 rot="10800000" flipV="1">
            <a:off x="1085647" y="5264284"/>
            <a:ext cx="7560841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Вода испаряется, испаряется, превращается в пар, если ее нагревать. Была вода жидкая, а превратилась в пар. Значит вода у нас может быть и твердой и жидкой и может быть пар. 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469</Words>
  <Application>Microsoft Office PowerPoint</Application>
  <PresentationFormat>Экран (4:3)</PresentationFormat>
  <Paragraphs>58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Ребята, как думаете, откуда берется лед?</vt:lpstr>
      <vt:lpstr>Ребята, как думаете, откуда берется пар?</vt:lpstr>
      <vt:lpstr>Презентация PowerPoint</vt:lpstr>
      <vt:lpstr>Вывод: вода - одно из самых удивительных веществ на планете.  Но мы не должны забывать, что воду надо беречь.  Как мы будем это делать?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Админ</cp:lastModifiedBy>
  <cp:revision>36</cp:revision>
  <dcterms:created xsi:type="dcterms:W3CDTF">2021-01-28T05:49:47Z</dcterms:created>
  <dcterms:modified xsi:type="dcterms:W3CDTF">2021-01-28T09:47:40Z</dcterms:modified>
</cp:coreProperties>
</file>