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457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33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1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3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35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12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90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0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4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58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A1AD9-7508-4AE6-AD38-5038941AAAE8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38C79-FA8E-4959-A630-ACDC64DA30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47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58ACD42-2988-4324-B2F1-934D57AC07B9}"/>
              </a:ext>
            </a:extLst>
          </p:cNvPr>
          <p:cNvSpPr/>
          <p:nvPr/>
        </p:nvSpPr>
        <p:spPr>
          <a:xfrm>
            <a:off x="0" y="471771"/>
            <a:ext cx="12041945" cy="588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«Олененок»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ФЦКМ в средней группе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«Зимушка-зима»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Составила: Васильева Анна Александровна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878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83B718-66B4-4211-8231-337E4B999184}"/>
              </a:ext>
            </a:extLst>
          </p:cNvPr>
          <p:cNvSpPr/>
          <p:nvPr/>
        </p:nvSpPr>
        <p:spPr>
          <a:xfrm>
            <a:off x="1033669" y="222737"/>
            <a:ext cx="7765773" cy="165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Рефлексия: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мы сегодня обсуждали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342900" indent="-342900" algn="ctr">
              <a:lnSpc>
                <a:spcPct val="107000"/>
              </a:lnSpc>
              <a:spcAft>
                <a:spcPts val="0"/>
              </a:spcAft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из одежды мы надеваем зимой?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А каких зверей и птиц можно встретить зимой в лесу?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ru-RU" sz="24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2A827A41-1216-4736-92BF-4923223E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16" y="2189449"/>
            <a:ext cx="7862680" cy="441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925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4FC84D9-FDB1-49EA-B006-BCD5868508F0}"/>
              </a:ext>
            </a:extLst>
          </p:cNvPr>
          <p:cNvSpPr/>
          <p:nvPr/>
        </p:nvSpPr>
        <p:spPr>
          <a:xfrm>
            <a:off x="1425526" y="0"/>
            <a:ext cx="9340948" cy="2046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Здравствуйте ребята!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меня есть для вас загадка, попробуйте её отгадать!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каждым днём всё холоднее,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Греет солнце всё слабее,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Всюду снег, как бахрома,-</a:t>
            </a:r>
          </a:p>
          <a:p>
            <a:pPr algn="ctr">
              <a:lnSpc>
                <a:spcPct val="107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Значит, к нам пришла ….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3EE081-C960-4946-B072-476C116B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91" y="2158408"/>
            <a:ext cx="6497076" cy="469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3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234D525-2C3B-4F68-A3B1-F2AD66FA5F59}"/>
              </a:ext>
            </a:extLst>
          </p:cNvPr>
          <p:cNvSpPr/>
          <p:nvPr/>
        </p:nvSpPr>
        <p:spPr>
          <a:xfrm>
            <a:off x="4264048" y="979517"/>
            <a:ext cx="4200939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какая зима бывает?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какое время года сейчас?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как вы догадались, что зима?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FBC1E34-AC8E-4E30-B10F-4B52ED8D2B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9" t="7584" r="33191" b="50000"/>
          <a:stretch/>
        </p:blipFill>
        <p:spPr bwMode="auto">
          <a:xfrm>
            <a:off x="8697057" y="191277"/>
            <a:ext cx="3494943" cy="326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>
            <a:extLst>
              <a:ext uri="{FF2B5EF4-FFF2-40B4-BE49-F238E27FC236}">
                <a16:creationId xmlns:a16="http://schemas.microsoft.com/office/drawing/2014/main" id="{4BDA0138-F93C-4394-8B80-6A25B0546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58" y="2501243"/>
            <a:ext cx="5145157" cy="367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3AE4458-4C94-48F1-B7BD-6E397DF81F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" t="7584" r="65895" b="50000"/>
          <a:stretch/>
        </p:blipFill>
        <p:spPr bwMode="auto">
          <a:xfrm>
            <a:off x="147229" y="84133"/>
            <a:ext cx="3579786" cy="334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5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C93660-439A-435E-812C-BADDC265E37C}"/>
              </a:ext>
            </a:extLst>
          </p:cNvPr>
          <p:cNvSpPr/>
          <p:nvPr/>
        </p:nvSpPr>
        <p:spPr>
          <a:xfrm>
            <a:off x="133057" y="230188"/>
            <a:ext cx="9503311" cy="46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вы любите зиму? А почему вы любите зиму? </a:t>
            </a:r>
            <a:endParaRPr lang="ru-RU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746DFC0-81D5-4B96-A7DF-989A2F6FE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31" y="1093211"/>
            <a:ext cx="8248237" cy="539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71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9A9600-2323-4626-A0B6-CD29325DE1EF}"/>
              </a:ext>
            </a:extLst>
          </p:cNvPr>
          <p:cNvSpPr/>
          <p:nvPr/>
        </p:nvSpPr>
        <p:spPr>
          <a:xfrm>
            <a:off x="536926" y="169033"/>
            <a:ext cx="6889458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«Найди зимнюю одежду»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Ребята, давайте поиграем в игру, я буду показывать картинки с одеждой, а вы должны их называть.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E183E5-8939-4EB3-AEE0-E58BE0FE84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6" b="74831"/>
          <a:stretch/>
        </p:blipFill>
        <p:spPr bwMode="auto">
          <a:xfrm>
            <a:off x="10045035" y="187174"/>
            <a:ext cx="1943189" cy="209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8C7A2FD-050E-4B61-BB49-8866C34F37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936" b="24831"/>
          <a:stretch/>
        </p:blipFill>
        <p:spPr bwMode="auto">
          <a:xfrm>
            <a:off x="6141730" y="1027905"/>
            <a:ext cx="2122854" cy="228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92E87150-9E01-4A18-9E63-5BF0F6805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7" t="50000" b="24831"/>
          <a:stretch/>
        </p:blipFill>
        <p:spPr bwMode="auto">
          <a:xfrm>
            <a:off x="200456" y="1356085"/>
            <a:ext cx="1603514" cy="17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E61E3756-BEE3-49A8-A641-D02ED2120D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31" r="66936" b="50000"/>
          <a:stretch/>
        </p:blipFill>
        <p:spPr bwMode="auto">
          <a:xfrm>
            <a:off x="9136739" y="2529548"/>
            <a:ext cx="1858515" cy="200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830E643-D559-4DB0-A99B-3524AF78EC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8" t="24653" r="33589" b="50000"/>
          <a:stretch/>
        </p:blipFill>
        <p:spPr bwMode="auto">
          <a:xfrm>
            <a:off x="6646590" y="3858401"/>
            <a:ext cx="2054071" cy="2226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0A1A3FCC-CEB3-43E6-9994-CF91D14BBC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7" t="24653" b="50000"/>
          <a:stretch/>
        </p:blipFill>
        <p:spPr bwMode="auto">
          <a:xfrm>
            <a:off x="9686125" y="4818426"/>
            <a:ext cx="2005888" cy="21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875498E-E2D7-408B-99BB-69B10B07F4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36" b="74831"/>
          <a:stretch/>
        </p:blipFill>
        <p:spPr bwMode="auto">
          <a:xfrm>
            <a:off x="2856934" y="1475150"/>
            <a:ext cx="2249442" cy="242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EDE8B4F0-0290-4DE0-9300-8A778C016A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2" r="32700" b="74831"/>
          <a:stretch/>
        </p:blipFill>
        <p:spPr bwMode="auto">
          <a:xfrm>
            <a:off x="346144" y="4090072"/>
            <a:ext cx="2479262" cy="255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E96D48D8-2B4A-43C3-8D5D-4EE6098AE3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39" t="1" b="64672"/>
          <a:stretch/>
        </p:blipFill>
        <p:spPr bwMode="auto">
          <a:xfrm>
            <a:off x="3779386" y="4001294"/>
            <a:ext cx="2518443" cy="242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3E654D-887D-49C1-8637-DE49A2269ED4}"/>
              </a:ext>
            </a:extLst>
          </p:cNvPr>
          <p:cNvSpPr/>
          <p:nvPr/>
        </p:nvSpPr>
        <p:spPr>
          <a:xfrm>
            <a:off x="490330" y="124446"/>
            <a:ext cx="8759687" cy="362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Физкультминутка «Зимушка-зима»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Здравствуй Зимушка-зима!                     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(кланяемся)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в подарок принесла?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(разводим руки в стороны)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Белый снег пушистый,             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(приседаем, проводим руками по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воображаемому снегу)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Иней серебристый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(встаём, поднимаем руки вверх)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Лыжи, санки и коньки,            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(имитируем движения лыжников и 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конькобежцев)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на ёлке огоньки! </a:t>
            </a:r>
            <a:r>
              <a:rPr lang="ru-RU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(поднимаем руки вверх, крутим «фонарики»)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716F8FF-A24B-4046-AF19-DBB01797BC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8674"/>
          <a:stretch/>
        </p:blipFill>
        <p:spPr bwMode="auto">
          <a:xfrm>
            <a:off x="6723357" y="3970061"/>
            <a:ext cx="1823934" cy="27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94D46BA-3B4D-4756-9FDE-EF037CEA1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173" y="498498"/>
            <a:ext cx="2644144" cy="398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F76BA589-8B46-4C3E-9F01-05C0F16E56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17" t="21913" r="31730"/>
          <a:stretch/>
        </p:blipFill>
        <p:spPr bwMode="auto">
          <a:xfrm>
            <a:off x="82092" y="3950355"/>
            <a:ext cx="1643270" cy="29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15AC38CA-A917-4EE8-8323-F88F57764B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5" r="32311"/>
          <a:stretch/>
        </p:blipFill>
        <p:spPr bwMode="auto">
          <a:xfrm>
            <a:off x="1603802" y="3970367"/>
            <a:ext cx="2209800" cy="278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39FA79FC-BCC2-41DA-92B7-43C39FE46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3" r="3459"/>
          <a:stretch/>
        </p:blipFill>
        <p:spPr bwMode="auto">
          <a:xfrm>
            <a:off x="8547290" y="3982882"/>
            <a:ext cx="1849600" cy="275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702C09BA-8B72-4893-8EB3-A2B477A3F1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74" t="9548" r="2386" b="1820"/>
          <a:stretch/>
        </p:blipFill>
        <p:spPr bwMode="auto">
          <a:xfrm>
            <a:off x="3892863" y="4125910"/>
            <a:ext cx="1553109" cy="241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>
            <a:extLst>
              <a:ext uri="{FF2B5EF4-FFF2-40B4-BE49-F238E27FC236}">
                <a16:creationId xmlns:a16="http://schemas.microsoft.com/office/drawing/2014/main" id="{C5B20DDD-73BC-43CF-A998-2E485731BE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4"/>
          <a:stretch/>
        </p:blipFill>
        <p:spPr bwMode="auto">
          <a:xfrm>
            <a:off x="5571888" y="3804031"/>
            <a:ext cx="1164918" cy="297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90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200AD38-0BEB-41F5-AEAA-092276BDB548}"/>
              </a:ext>
            </a:extLst>
          </p:cNvPr>
          <p:cNvSpPr/>
          <p:nvPr/>
        </p:nvSpPr>
        <p:spPr>
          <a:xfrm>
            <a:off x="1020417" y="82410"/>
            <a:ext cx="6096000" cy="863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«Загадаю - отгадай»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84F975-A9CD-40B4-86CD-427CE30B10B0}"/>
              </a:ext>
            </a:extLst>
          </p:cNvPr>
          <p:cNvSpPr/>
          <p:nvPr/>
        </p:nvSpPr>
        <p:spPr>
          <a:xfrm>
            <a:off x="8360890" y="2910748"/>
            <a:ext cx="3339547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Серый, страшный и зубастый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Произвел переполох.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зверята разбежались.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Напугал зверят тех…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739DB2-80F2-4FB2-B3AD-A2EA70BC26BF}"/>
              </a:ext>
            </a:extLst>
          </p:cNvPr>
          <p:cNvSpPr/>
          <p:nvPr/>
        </p:nvSpPr>
        <p:spPr>
          <a:xfrm>
            <a:off x="5791617" y="644808"/>
            <a:ext cx="2882348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косого нет берлоги,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нужна ему нора.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врагов спасают ноги,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от голода –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C8FC33-18CC-4AB8-8DE6-851B2933C0D9}"/>
              </a:ext>
            </a:extLst>
          </p:cNvPr>
          <p:cNvSpPr/>
          <p:nvPr/>
        </p:nvSpPr>
        <p:spPr>
          <a:xfrm>
            <a:off x="3715606" y="2649235"/>
            <a:ext cx="304800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Косолапый и большой,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Спит в берлоге он зимой.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Любит шишки, любит мёд,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Ну-ка, кто же назовет?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FCA95F6-4C21-4EBD-9EA1-F307D892FAFB}"/>
              </a:ext>
            </a:extLst>
          </p:cNvPr>
          <p:cNvSpPr/>
          <p:nvPr/>
        </p:nvSpPr>
        <p:spPr>
          <a:xfrm>
            <a:off x="273326" y="730569"/>
            <a:ext cx="3048000" cy="1388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Рыжая плутовка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Спряталась под ёлкой.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Зайца ждёт хитрюга та.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зовут её?..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FBAD1B8-2DE2-45C6-92D7-5867D2C0B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01" y="1748248"/>
            <a:ext cx="2055730" cy="272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34DD137C-1AFA-4270-A1F7-4AE39FF06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883" y="365125"/>
            <a:ext cx="1967649" cy="24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08851686-FB40-4733-AC68-62CCA27CF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4" t="10454" r="11080" b="25367"/>
          <a:stretch/>
        </p:blipFill>
        <p:spPr bwMode="auto">
          <a:xfrm>
            <a:off x="3424059" y="3937641"/>
            <a:ext cx="3339547" cy="231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01BF43B2-CBB8-40B5-BB14-0112A879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182" y="4089018"/>
            <a:ext cx="3296618" cy="251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7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39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5811A5-672A-46A9-919F-2A15CA03CFD3}"/>
              </a:ext>
            </a:extLst>
          </p:cNvPr>
          <p:cNvSpPr/>
          <p:nvPr/>
        </p:nvSpPr>
        <p:spPr>
          <a:xfrm>
            <a:off x="212035" y="154198"/>
            <a:ext cx="7736609" cy="1064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 каких зверей и птиц можно встретить зимой в лесу?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Ребята, а почему животные не замерзают зимой (звери зимой меняют шубу, холодную меняют на тёплую).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9FB64C9-8E98-4BE5-BA43-366F86619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920" y="1372405"/>
            <a:ext cx="2832942" cy="257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1572A37-95F9-490C-951E-C0EF38651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4" r="55044" b="7372"/>
          <a:stretch/>
        </p:blipFill>
        <p:spPr bwMode="auto">
          <a:xfrm>
            <a:off x="3129258" y="1461330"/>
            <a:ext cx="2789583" cy="28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AFA9DC28-EA10-4403-BCE6-B4BE67440F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4" r="9421" b="19834"/>
          <a:stretch/>
        </p:blipFill>
        <p:spPr bwMode="auto">
          <a:xfrm>
            <a:off x="6330222" y="1586247"/>
            <a:ext cx="3236843" cy="262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76CACF7-EC12-4142-902D-273FC8E79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8" t="9686" r="12641"/>
          <a:stretch/>
        </p:blipFill>
        <p:spPr bwMode="auto">
          <a:xfrm>
            <a:off x="8934564" y="118778"/>
            <a:ext cx="3100132" cy="219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0D3F0E20-5806-4189-8F5D-246319EB03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t="46030" r="19572" b="-1398"/>
          <a:stretch/>
        </p:blipFill>
        <p:spPr bwMode="auto">
          <a:xfrm>
            <a:off x="7896513" y="4415559"/>
            <a:ext cx="4174030" cy="229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A57C5BB7-C276-4CDE-8532-0C04ED01C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1" y="3980469"/>
            <a:ext cx="2284609" cy="284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EDC715C3-7589-440D-B06B-7DF0B6CBE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159" y="4344652"/>
            <a:ext cx="3642852" cy="24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39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Новогодние фоны для презентаций (33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39E273-A762-48E4-96E9-EEBC96D82364}"/>
              </a:ext>
            </a:extLst>
          </p:cNvPr>
          <p:cNvSpPr/>
          <p:nvPr/>
        </p:nvSpPr>
        <p:spPr>
          <a:xfrm>
            <a:off x="569844" y="102430"/>
            <a:ext cx="8998226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 в домашних условиях со снегом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Кладём на ладошку каждому ребёнку немного снега и все наблюдают, что происходит.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Дети, какой снег?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(холодный, мягкий, белый)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что можно лепить из снега?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(снеговика)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сейчас спрячьте снег в кулачке, и посмотрите что случится.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(водичка капает)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откуда появилась вода?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(из снега)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 почему снег тает на ладошке?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(ладошка тёплая, а снег холодный)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Куда пропал снег из ваших рук?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Почему он растаял?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Потому что, руки теплые, а снег в тепле тает.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Молодцы!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0E8C071-FCB8-491C-A5F4-8F044CB8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42569"/>
            <a:ext cx="4379863" cy="328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0E0AFE1E-2EFD-4125-8950-D2F0230ED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22" y="3542569"/>
            <a:ext cx="4379863" cy="328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771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431</Words>
  <Application>Microsoft Office PowerPoint</Application>
  <PresentationFormat>Широкоэкранный</PresentationFormat>
  <Paragraphs>68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Анна</cp:lastModifiedBy>
  <cp:revision>9</cp:revision>
  <dcterms:created xsi:type="dcterms:W3CDTF">2020-11-30T11:52:27Z</dcterms:created>
  <dcterms:modified xsi:type="dcterms:W3CDTF">2020-12-01T13:44:56Z</dcterms:modified>
</cp:coreProperties>
</file>