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2" r:id="rId4"/>
    <p:sldId id="262" r:id="rId5"/>
    <p:sldId id="257" r:id="rId6"/>
    <p:sldId id="263" r:id="rId7"/>
    <p:sldId id="258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5" r:id="rId17"/>
    <p:sldId id="274" r:id="rId18"/>
    <p:sldId id="277" r:id="rId19"/>
    <p:sldId id="271" r:id="rId20"/>
    <p:sldId id="276" r:id="rId21"/>
    <p:sldId id="278" r:id="rId22"/>
    <p:sldId id="279" r:id="rId23"/>
    <p:sldId id="280" r:id="rId24"/>
    <p:sldId id="282" r:id="rId25"/>
    <p:sldId id="286" r:id="rId26"/>
    <p:sldId id="283" r:id="rId27"/>
    <p:sldId id="289" r:id="rId28"/>
    <p:sldId id="285" r:id="rId29"/>
    <p:sldId id="292" r:id="rId30"/>
    <p:sldId id="291" r:id="rId31"/>
    <p:sldId id="288" r:id="rId32"/>
    <p:sldId id="287" r:id="rId33"/>
    <p:sldId id="293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0F43"/>
    <a:srgbClr val="1B8FD7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1BA9-123F-4B69-A497-AC433278AD1A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0938-2BFC-487D-A41B-496DD3234D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92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1BA9-123F-4B69-A497-AC433278AD1A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0938-2BFC-487D-A41B-496DD3234D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501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1BA9-123F-4B69-A497-AC433278AD1A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0938-2BFC-487D-A41B-496DD3234D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90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1BA9-123F-4B69-A497-AC433278AD1A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0938-2BFC-487D-A41B-496DD3234D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86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1BA9-123F-4B69-A497-AC433278AD1A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0938-2BFC-487D-A41B-496DD3234D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98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1BA9-123F-4B69-A497-AC433278AD1A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0938-2BFC-487D-A41B-496DD3234D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77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1BA9-123F-4B69-A497-AC433278AD1A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0938-2BFC-487D-A41B-496DD3234D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333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1BA9-123F-4B69-A497-AC433278AD1A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0938-2BFC-487D-A41B-496DD3234D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441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1BA9-123F-4B69-A497-AC433278AD1A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0938-2BFC-487D-A41B-496DD3234D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737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1BA9-123F-4B69-A497-AC433278AD1A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0938-2BFC-487D-A41B-496DD3234D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578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1BA9-123F-4B69-A497-AC433278AD1A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F0938-2BFC-487D-A41B-496DD3234D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803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1BA9-123F-4B69-A497-AC433278AD1A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F0938-2BFC-487D-A41B-496DD3234D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909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noodlemagazine.com/watch/2909730_456239376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9018" y="0"/>
            <a:ext cx="9442036" cy="7110484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628650" y="0"/>
            <a:ext cx="6237026" cy="2770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rgbClr val="FF0000"/>
                </a:solidFill>
                <a:latin typeface="Gabriola" panose="04040605051002020D02" pitchFamily="82" charset="0"/>
              </a:rPr>
              <a:t>Про</a:t>
            </a:r>
            <a:r>
              <a:rPr lang="ru-RU" sz="8800" b="1" dirty="0" smtClean="0">
                <a:solidFill>
                  <a:srgbClr val="FFC000"/>
                </a:solidFill>
                <a:latin typeface="Gabriola" panose="04040605051002020D02" pitchFamily="82" charset="0"/>
              </a:rPr>
              <a:t>пе</a:t>
            </a:r>
            <a:r>
              <a:rPr lang="ru-RU" sz="8800" b="1" dirty="0" smtClean="0">
                <a:solidFill>
                  <a:srgbClr val="00B050"/>
                </a:solidFill>
                <a:latin typeface="Gabriola" panose="04040605051002020D02" pitchFamily="82" charset="0"/>
              </a:rPr>
              <a:t>дев</a:t>
            </a:r>
            <a:r>
              <a:rPr lang="ru-RU" sz="8800" b="1" dirty="0" smtClean="0">
                <a:solidFill>
                  <a:srgbClr val="770F43"/>
                </a:solidFill>
                <a:latin typeface="Gabriola" panose="04040605051002020D02" pitchFamily="82" charset="0"/>
              </a:rPr>
              <a:t>ти</a:t>
            </a:r>
            <a:r>
              <a:rPr lang="ru-RU" sz="8800" b="1" dirty="0" smtClean="0">
                <a:solidFill>
                  <a:srgbClr val="7030A0"/>
                </a:solidFill>
                <a:latin typeface="Gabriola" panose="04040605051002020D02" pitchFamily="82" charset="0"/>
              </a:rPr>
              <a:t>ка</a:t>
            </a:r>
            <a:endParaRPr lang="ru-RU" sz="8800" b="1" dirty="0">
              <a:solidFill>
                <a:srgbClr val="7030A0"/>
              </a:solidFill>
              <a:latin typeface="Gabriola" panose="04040605051002020D02" pitchFamily="82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869743" y="3489051"/>
            <a:ext cx="4571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16934" y="1887290"/>
            <a:ext cx="6060457" cy="21212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Gabriola" panose="04040605051002020D02" pitchFamily="82" charset="0"/>
              </a:rPr>
              <a:t>Подготовительный, вводный курс в какую-либо науку, здесь – в практику детского пения</a:t>
            </a:r>
            <a:endParaRPr lang="ru-RU" sz="3600" b="1" dirty="0">
              <a:solidFill>
                <a:srgbClr val="7030A0"/>
              </a:solidFill>
              <a:latin typeface="Gabriola" panose="04040605051002020D02" pitchFamily="82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47162" y="187707"/>
            <a:ext cx="5377218" cy="9230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Gabriola" panose="04040605051002020D02" pitchFamily="82" charset="0"/>
              </a:rPr>
              <a:t>Чтобы научиться петь – надо петь!</a:t>
            </a:r>
            <a:endParaRPr lang="ru-RU" sz="3200" b="1" dirty="0">
              <a:solidFill>
                <a:srgbClr val="7030A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96536" y="5882186"/>
            <a:ext cx="6919415" cy="97581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Составитель презентации: музыкальный руководитель </a:t>
            </a:r>
            <a:r>
              <a:rPr lang="ru-RU" sz="2800" b="1" dirty="0" smtClean="0">
                <a:solidFill>
                  <a:srgbClr val="C00000"/>
                </a:solidFill>
                <a:latin typeface="Gabriola" panose="04040605051002020D02" pitchFamily="82" charset="0"/>
              </a:rPr>
              <a:t>МБДОУ д/с «Оленёнок» Емелова Ольга Николаевна</a:t>
            </a:r>
            <a:endParaRPr lang="ru-RU" sz="2800" b="1" dirty="0">
              <a:solidFill>
                <a:srgbClr val="C0000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69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1319" y="6277971"/>
            <a:ext cx="8311487" cy="409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1473958" y="5182098"/>
            <a:ext cx="6619164" cy="5117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2019868" y="4100725"/>
            <a:ext cx="5527343" cy="3667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2524835" y="2964549"/>
            <a:ext cx="4244454" cy="1407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3616657" y="2797791"/>
            <a:ext cx="0" cy="13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2988859" y="1853535"/>
            <a:ext cx="3125336" cy="18768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3575712" y="914399"/>
            <a:ext cx="1951630" cy="1364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054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8036" y="0"/>
            <a:ext cx="9442036" cy="68580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395785" y="-158583"/>
            <a:ext cx="6701051" cy="369854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Gabriola" panose="04040605051002020D02" pitchFamily="82" charset="0"/>
              </a:rPr>
              <a:t>Слепой музыкант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Gabriola" panose="04040605051002020D02" pitchFamily="82" charset="0"/>
              </a:rPr>
              <a:t>Покажите детям разложенный лист бумаги, на котором приклеены вверху и внизу две линии из тесьмы или веревки разной толщины и текстуры. Покажите, как вы споете эти линии, закрыв глаза и ведя по ним пальцами. Дети повторят</a:t>
            </a:r>
            <a:r>
              <a:rPr lang="ru-RU" dirty="0" smtClean="0"/>
              <a:t>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013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7"/>
          <p:cNvSpPr/>
          <p:nvPr/>
        </p:nvSpPr>
        <p:spPr>
          <a:xfrm>
            <a:off x="-2251881" y="2770246"/>
            <a:ext cx="14125433" cy="873705"/>
          </a:xfrm>
          <a:custGeom>
            <a:avLst/>
            <a:gdLst>
              <a:gd name="connsiteX0" fmla="*/ 0 w 8065826"/>
              <a:gd name="connsiteY0" fmla="*/ 259556 h 723586"/>
              <a:gd name="connsiteX1" fmla="*/ 81886 w 8065826"/>
              <a:gd name="connsiteY1" fmla="*/ 27544 h 723586"/>
              <a:gd name="connsiteX2" fmla="*/ 300250 w 8065826"/>
              <a:gd name="connsiteY2" fmla="*/ 68487 h 723586"/>
              <a:gd name="connsiteX3" fmla="*/ 382137 w 8065826"/>
              <a:gd name="connsiteY3" fmla="*/ 600750 h 723586"/>
              <a:gd name="connsiteX4" fmla="*/ 586853 w 8065826"/>
              <a:gd name="connsiteY4" fmla="*/ 628045 h 723586"/>
              <a:gd name="connsiteX5" fmla="*/ 750626 w 8065826"/>
              <a:gd name="connsiteY5" fmla="*/ 95783 h 723586"/>
              <a:gd name="connsiteX6" fmla="*/ 900752 w 8065826"/>
              <a:gd name="connsiteY6" fmla="*/ 546159 h 723586"/>
              <a:gd name="connsiteX7" fmla="*/ 1064525 w 8065826"/>
              <a:gd name="connsiteY7" fmla="*/ 82135 h 723586"/>
              <a:gd name="connsiteX8" fmla="*/ 1201002 w 8065826"/>
              <a:gd name="connsiteY8" fmla="*/ 546159 h 723586"/>
              <a:gd name="connsiteX9" fmla="*/ 1378423 w 8065826"/>
              <a:gd name="connsiteY9" fmla="*/ 136726 h 723586"/>
              <a:gd name="connsiteX10" fmla="*/ 1487605 w 8065826"/>
              <a:gd name="connsiteY10" fmla="*/ 546159 h 723586"/>
              <a:gd name="connsiteX11" fmla="*/ 1678674 w 8065826"/>
              <a:gd name="connsiteY11" fmla="*/ 164021 h 723586"/>
              <a:gd name="connsiteX12" fmla="*/ 1787856 w 8065826"/>
              <a:gd name="connsiteY12" fmla="*/ 573454 h 723586"/>
              <a:gd name="connsiteX13" fmla="*/ 2006220 w 8065826"/>
              <a:gd name="connsiteY13" fmla="*/ 136726 h 723586"/>
              <a:gd name="connsiteX14" fmla="*/ 2129050 w 8065826"/>
              <a:gd name="connsiteY14" fmla="*/ 600750 h 723586"/>
              <a:gd name="connsiteX15" fmla="*/ 2333767 w 8065826"/>
              <a:gd name="connsiteY15" fmla="*/ 177669 h 723586"/>
              <a:gd name="connsiteX16" fmla="*/ 2497540 w 8065826"/>
              <a:gd name="connsiteY16" fmla="*/ 600750 h 723586"/>
              <a:gd name="connsiteX17" fmla="*/ 2702256 w 8065826"/>
              <a:gd name="connsiteY17" fmla="*/ 191317 h 723586"/>
              <a:gd name="connsiteX18" fmla="*/ 2893325 w 8065826"/>
              <a:gd name="connsiteY18" fmla="*/ 573454 h 723586"/>
              <a:gd name="connsiteX19" fmla="*/ 3070746 w 8065826"/>
              <a:gd name="connsiteY19" fmla="*/ 136726 h 723586"/>
              <a:gd name="connsiteX20" fmla="*/ 3234519 w 8065826"/>
              <a:gd name="connsiteY20" fmla="*/ 641693 h 723586"/>
              <a:gd name="connsiteX21" fmla="*/ 3452883 w 8065826"/>
              <a:gd name="connsiteY21" fmla="*/ 177669 h 723586"/>
              <a:gd name="connsiteX22" fmla="*/ 3603008 w 8065826"/>
              <a:gd name="connsiteY22" fmla="*/ 641693 h 723586"/>
              <a:gd name="connsiteX23" fmla="*/ 3780429 w 8065826"/>
              <a:gd name="connsiteY23" fmla="*/ 232260 h 723586"/>
              <a:gd name="connsiteX24" fmla="*/ 3971498 w 8065826"/>
              <a:gd name="connsiteY24" fmla="*/ 668989 h 723586"/>
              <a:gd name="connsiteX25" fmla="*/ 4203510 w 8065826"/>
              <a:gd name="connsiteY25" fmla="*/ 218612 h 723586"/>
              <a:gd name="connsiteX26" fmla="*/ 4394579 w 8065826"/>
              <a:gd name="connsiteY26" fmla="*/ 655341 h 723586"/>
              <a:gd name="connsiteX27" fmla="*/ 4626591 w 8065826"/>
              <a:gd name="connsiteY27" fmla="*/ 218612 h 723586"/>
              <a:gd name="connsiteX28" fmla="*/ 4790364 w 8065826"/>
              <a:gd name="connsiteY28" fmla="*/ 655341 h 723586"/>
              <a:gd name="connsiteX29" fmla="*/ 4967785 w 8065826"/>
              <a:gd name="connsiteY29" fmla="*/ 232260 h 723586"/>
              <a:gd name="connsiteX30" fmla="*/ 5145205 w 8065826"/>
              <a:gd name="connsiteY30" fmla="*/ 641693 h 723586"/>
              <a:gd name="connsiteX31" fmla="*/ 5431808 w 8065826"/>
              <a:gd name="connsiteY31" fmla="*/ 204965 h 723586"/>
              <a:gd name="connsiteX32" fmla="*/ 5595582 w 8065826"/>
              <a:gd name="connsiteY32" fmla="*/ 668989 h 723586"/>
              <a:gd name="connsiteX33" fmla="*/ 5841241 w 8065826"/>
              <a:gd name="connsiteY33" fmla="*/ 218612 h 723586"/>
              <a:gd name="connsiteX34" fmla="*/ 6045958 w 8065826"/>
              <a:gd name="connsiteY34" fmla="*/ 682636 h 723586"/>
              <a:gd name="connsiteX35" fmla="*/ 6223379 w 8065826"/>
              <a:gd name="connsiteY35" fmla="*/ 177669 h 723586"/>
              <a:gd name="connsiteX36" fmla="*/ 6428095 w 8065826"/>
              <a:gd name="connsiteY36" fmla="*/ 709932 h 723586"/>
              <a:gd name="connsiteX37" fmla="*/ 6714698 w 8065826"/>
              <a:gd name="connsiteY37" fmla="*/ 123078 h 723586"/>
              <a:gd name="connsiteX38" fmla="*/ 6919414 w 8065826"/>
              <a:gd name="connsiteY38" fmla="*/ 641693 h 723586"/>
              <a:gd name="connsiteX39" fmla="*/ 7083188 w 8065826"/>
              <a:gd name="connsiteY39" fmla="*/ 232260 h 723586"/>
              <a:gd name="connsiteX40" fmla="*/ 7342495 w 8065826"/>
              <a:gd name="connsiteY40" fmla="*/ 628045 h 723586"/>
              <a:gd name="connsiteX41" fmla="*/ 7560859 w 8065826"/>
              <a:gd name="connsiteY41" fmla="*/ 150374 h 723586"/>
              <a:gd name="connsiteX42" fmla="*/ 7792871 w 8065826"/>
              <a:gd name="connsiteY42" fmla="*/ 723580 h 723586"/>
              <a:gd name="connsiteX43" fmla="*/ 8065826 w 8065826"/>
              <a:gd name="connsiteY43" fmla="*/ 136726 h 723586"/>
              <a:gd name="connsiteX44" fmla="*/ 8065826 w 8065826"/>
              <a:gd name="connsiteY44" fmla="*/ 136726 h 723586"/>
              <a:gd name="connsiteX45" fmla="*/ 8065826 w 8065826"/>
              <a:gd name="connsiteY45" fmla="*/ 136726 h 723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8065826" h="723586">
                <a:moveTo>
                  <a:pt x="0" y="259556"/>
                </a:moveTo>
                <a:cubicBezTo>
                  <a:pt x="15922" y="159472"/>
                  <a:pt x="31844" y="59389"/>
                  <a:pt x="81886" y="27544"/>
                </a:cubicBezTo>
                <a:cubicBezTo>
                  <a:pt x="131928" y="-4301"/>
                  <a:pt x="250208" y="-27047"/>
                  <a:pt x="300250" y="68487"/>
                </a:cubicBezTo>
                <a:cubicBezTo>
                  <a:pt x="350292" y="164021"/>
                  <a:pt x="334370" y="507490"/>
                  <a:pt x="382137" y="600750"/>
                </a:cubicBezTo>
                <a:cubicBezTo>
                  <a:pt x="429904" y="694010"/>
                  <a:pt x="525438" y="712206"/>
                  <a:pt x="586853" y="628045"/>
                </a:cubicBezTo>
                <a:cubicBezTo>
                  <a:pt x="648268" y="543884"/>
                  <a:pt x="698310" y="109431"/>
                  <a:pt x="750626" y="95783"/>
                </a:cubicBezTo>
                <a:cubicBezTo>
                  <a:pt x="802942" y="82135"/>
                  <a:pt x="848436" y="548434"/>
                  <a:pt x="900752" y="546159"/>
                </a:cubicBezTo>
                <a:cubicBezTo>
                  <a:pt x="953068" y="543884"/>
                  <a:pt x="1014483" y="82135"/>
                  <a:pt x="1064525" y="82135"/>
                </a:cubicBezTo>
                <a:cubicBezTo>
                  <a:pt x="1114567" y="82135"/>
                  <a:pt x="1148686" y="537061"/>
                  <a:pt x="1201002" y="546159"/>
                </a:cubicBezTo>
                <a:cubicBezTo>
                  <a:pt x="1253318" y="555258"/>
                  <a:pt x="1330656" y="136726"/>
                  <a:pt x="1378423" y="136726"/>
                </a:cubicBezTo>
                <a:cubicBezTo>
                  <a:pt x="1426190" y="136726"/>
                  <a:pt x="1437563" y="541610"/>
                  <a:pt x="1487605" y="546159"/>
                </a:cubicBezTo>
                <a:cubicBezTo>
                  <a:pt x="1537647" y="550708"/>
                  <a:pt x="1628632" y="159472"/>
                  <a:pt x="1678674" y="164021"/>
                </a:cubicBezTo>
                <a:cubicBezTo>
                  <a:pt x="1728716" y="168570"/>
                  <a:pt x="1733265" y="578003"/>
                  <a:pt x="1787856" y="573454"/>
                </a:cubicBezTo>
                <a:cubicBezTo>
                  <a:pt x="1842447" y="568905"/>
                  <a:pt x="1949354" y="132177"/>
                  <a:pt x="2006220" y="136726"/>
                </a:cubicBezTo>
                <a:cubicBezTo>
                  <a:pt x="2063086" y="141275"/>
                  <a:pt x="2074459" y="593926"/>
                  <a:pt x="2129050" y="600750"/>
                </a:cubicBezTo>
                <a:cubicBezTo>
                  <a:pt x="2183641" y="607574"/>
                  <a:pt x="2272352" y="177669"/>
                  <a:pt x="2333767" y="177669"/>
                </a:cubicBezTo>
                <a:cubicBezTo>
                  <a:pt x="2395182" y="177669"/>
                  <a:pt x="2436125" y="598475"/>
                  <a:pt x="2497540" y="600750"/>
                </a:cubicBezTo>
                <a:cubicBezTo>
                  <a:pt x="2558955" y="603025"/>
                  <a:pt x="2636292" y="195866"/>
                  <a:pt x="2702256" y="191317"/>
                </a:cubicBezTo>
                <a:cubicBezTo>
                  <a:pt x="2768220" y="186768"/>
                  <a:pt x="2831910" y="582553"/>
                  <a:pt x="2893325" y="573454"/>
                </a:cubicBezTo>
                <a:cubicBezTo>
                  <a:pt x="2954740" y="564355"/>
                  <a:pt x="3013880" y="125353"/>
                  <a:pt x="3070746" y="136726"/>
                </a:cubicBezTo>
                <a:cubicBezTo>
                  <a:pt x="3127612" y="148099"/>
                  <a:pt x="3170829" y="634869"/>
                  <a:pt x="3234519" y="641693"/>
                </a:cubicBezTo>
                <a:cubicBezTo>
                  <a:pt x="3298209" y="648517"/>
                  <a:pt x="3391468" y="177669"/>
                  <a:pt x="3452883" y="177669"/>
                </a:cubicBezTo>
                <a:cubicBezTo>
                  <a:pt x="3514298" y="177669"/>
                  <a:pt x="3548417" y="632595"/>
                  <a:pt x="3603008" y="641693"/>
                </a:cubicBezTo>
                <a:cubicBezTo>
                  <a:pt x="3657599" y="650791"/>
                  <a:pt x="3719014" y="227711"/>
                  <a:pt x="3780429" y="232260"/>
                </a:cubicBezTo>
                <a:cubicBezTo>
                  <a:pt x="3841844" y="236809"/>
                  <a:pt x="3900985" y="671264"/>
                  <a:pt x="3971498" y="668989"/>
                </a:cubicBezTo>
                <a:cubicBezTo>
                  <a:pt x="4042011" y="666714"/>
                  <a:pt x="4132997" y="220887"/>
                  <a:pt x="4203510" y="218612"/>
                </a:cubicBezTo>
                <a:cubicBezTo>
                  <a:pt x="4274023" y="216337"/>
                  <a:pt x="4324066" y="655341"/>
                  <a:pt x="4394579" y="655341"/>
                </a:cubicBezTo>
                <a:cubicBezTo>
                  <a:pt x="4465092" y="655341"/>
                  <a:pt x="4560627" y="218612"/>
                  <a:pt x="4626591" y="218612"/>
                </a:cubicBezTo>
                <a:cubicBezTo>
                  <a:pt x="4692555" y="218612"/>
                  <a:pt x="4733499" y="653066"/>
                  <a:pt x="4790364" y="655341"/>
                </a:cubicBezTo>
                <a:cubicBezTo>
                  <a:pt x="4847229" y="657616"/>
                  <a:pt x="4908645" y="234535"/>
                  <a:pt x="4967785" y="232260"/>
                </a:cubicBezTo>
                <a:cubicBezTo>
                  <a:pt x="5026925" y="229985"/>
                  <a:pt x="5067868" y="646242"/>
                  <a:pt x="5145205" y="641693"/>
                </a:cubicBezTo>
                <a:cubicBezTo>
                  <a:pt x="5222542" y="637144"/>
                  <a:pt x="5356745" y="200416"/>
                  <a:pt x="5431808" y="204965"/>
                </a:cubicBezTo>
                <a:cubicBezTo>
                  <a:pt x="5506871" y="209514"/>
                  <a:pt x="5527343" y="666715"/>
                  <a:pt x="5595582" y="668989"/>
                </a:cubicBezTo>
                <a:cubicBezTo>
                  <a:pt x="5663821" y="671263"/>
                  <a:pt x="5766178" y="216338"/>
                  <a:pt x="5841241" y="218612"/>
                </a:cubicBezTo>
                <a:cubicBezTo>
                  <a:pt x="5916304" y="220886"/>
                  <a:pt x="5982268" y="689460"/>
                  <a:pt x="6045958" y="682636"/>
                </a:cubicBezTo>
                <a:cubicBezTo>
                  <a:pt x="6109648" y="675812"/>
                  <a:pt x="6159690" y="173120"/>
                  <a:pt x="6223379" y="177669"/>
                </a:cubicBezTo>
                <a:cubicBezTo>
                  <a:pt x="6287068" y="182218"/>
                  <a:pt x="6346209" y="719031"/>
                  <a:pt x="6428095" y="709932"/>
                </a:cubicBezTo>
                <a:cubicBezTo>
                  <a:pt x="6509982" y="700834"/>
                  <a:pt x="6632812" y="134451"/>
                  <a:pt x="6714698" y="123078"/>
                </a:cubicBezTo>
                <a:cubicBezTo>
                  <a:pt x="6796584" y="111705"/>
                  <a:pt x="6857999" y="623496"/>
                  <a:pt x="6919414" y="641693"/>
                </a:cubicBezTo>
                <a:cubicBezTo>
                  <a:pt x="6980829" y="659890"/>
                  <a:pt x="7012675" y="234535"/>
                  <a:pt x="7083188" y="232260"/>
                </a:cubicBezTo>
                <a:cubicBezTo>
                  <a:pt x="7153701" y="229985"/>
                  <a:pt x="7262883" y="641693"/>
                  <a:pt x="7342495" y="628045"/>
                </a:cubicBezTo>
                <a:cubicBezTo>
                  <a:pt x="7422107" y="614397"/>
                  <a:pt x="7485796" y="134452"/>
                  <a:pt x="7560859" y="150374"/>
                </a:cubicBezTo>
                <a:cubicBezTo>
                  <a:pt x="7635922" y="166296"/>
                  <a:pt x="7708710" y="725855"/>
                  <a:pt x="7792871" y="723580"/>
                </a:cubicBezTo>
                <a:cubicBezTo>
                  <a:pt x="7877032" y="721305"/>
                  <a:pt x="8065826" y="136726"/>
                  <a:pt x="8065826" y="136726"/>
                </a:cubicBezTo>
                <a:lnTo>
                  <a:pt x="8065826" y="136726"/>
                </a:lnTo>
                <a:lnTo>
                  <a:pt x="8065826" y="136726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2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8036" y="-71603"/>
            <a:ext cx="9442036" cy="68580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491319" y="365126"/>
            <a:ext cx="6496335" cy="322423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Начинка-серединка</a:t>
            </a:r>
          </a:p>
          <a:p>
            <a:pPr algn="ctr"/>
            <a:r>
              <a:rPr lang="ru-RU" sz="2800" b="1" dirty="0">
                <a:solidFill>
                  <a:srgbClr val="C00000"/>
                </a:solidFill>
                <a:latin typeface="Gabriola" panose="04040605051002020D02" pitchFamily="82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Gabriola" panose="04040605051002020D02" pitchFamily="82" charset="0"/>
              </a:rPr>
              <a:t>Покажите детям лист, на котором нарисовано две линии: одна-высоко, другая – низко. Скажите, а сейчас между ними нарисуете  голосом серединку. Предложите детям спеть все три линии.</a:t>
            </a:r>
            <a:endParaRPr lang="ru-RU" sz="2800" b="1" dirty="0">
              <a:solidFill>
                <a:srgbClr val="C0000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98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436728" y="941346"/>
            <a:ext cx="8120418" cy="4195217"/>
          </a:xfrm>
          <a:custGeom>
            <a:avLst/>
            <a:gdLst>
              <a:gd name="connsiteX0" fmla="*/ 0 w 8120418"/>
              <a:gd name="connsiteY0" fmla="*/ 1829150 h 4195217"/>
              <a:gd name="connsiteX1" fmla="*/ 545911 w 8120418"/>
              <a:gd name="connsiteY1" fmla="*/ 887454 h 4195217"/>
              <a:gd name="connsiteX2" fmla="*/ 1132765 w 8120418"/>
              <a:gd name="connsiteY2" fmla="*/ 3084744 h 4195217"/>
              <a:gd name="connsiteX3" fmla="*/ 1856096 w 8120418"/>
              <a:gd name="connsiteY3" fmla="*/ 27645 h 4195217"/>
              <a:gd name="connsiteX4" fmla="*/ 2538484 w 8120418"/>
              <a:gd name="connsiteY4" fmla="*/ 3930905 h 4195217"/>
              <a:gd name="connsiteX5" fmla="*/ 3370997 w 8120418"/>
              <a:gd name="connsiteY5" fmla="*/ 350 h 4195217"/>
              <a:gd name="connsiteX6" fmla="*/ 4080681 w 8120418"/>
              <a:gd name="connsiteY6" fmla="*/ 4190212 h 4195217"/>
              <a:gd name="connsiteX7" fmla="*/ 4967785 w 8120418"/>
              <a:gd name="connsiteY7" fmla="*/ 82236 h 4195217"/>
              <a:gd name="connsiteX8" fmla="*/ 5595582 w 8120418"/>
              <a:gd name="connsiteY8" fmla="*/ 3617006 h 4195217"/>
              <a:gd name="connsiteX9" fmla="*/ 6373505 w 8120418"/>
              <a:gd name="connsiteY9" fmla="*/ 300600 h 4195217"/>
              <a:gd name="connsiteX10" fmla="*/ 7260609 w 8120418"/>
              <a:gd name="connsiteY10" fmla="*/ 4149269 h 4195217"/>
              <a:gd name="connsiteX11" fmla="*/ 8120418 w 8120418"/>
              <a:gd name="connsiteY11" fmla="*/ 2525185 h 4195217"/>
              <a:gd name="connsiteX12" fmla="*/ 8120418 w 8120418"/>
              <a:gd name="connsiteY12" fmla="*/ 2525185 h 4195217"/>
              <a:gd name="connsiteX13" fmla="*/ 8120418 w 8120418"/>
              <a:gd name="connsiteY13" fmla="*/ 2525185 h 4195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120418" h="4195217">
                <a:moveTo>
                  <a:pt x="0" y="1829150"/>
                </a:moveTo>
                <a:cubicBezTo>
                  <a:pt x="178558" y="1253669"/>
                  <a:pt x="357117" y="678188"/>
                  <a:pt x="545911" y="887454"/>
                </a:cubicBezTo>
                <a:cubicBezTo>
                  <a:pt x="734705" y="1096720"/>
                  <a:pt x="914401" y="3228045"/>
                  <a:pt x="1132765" y="3084744"/>
                </a:cubicBezTo>
                <a:cubicBezTo>
                  <a:pt x="1351129" y="2941443"/>
                  <a:pt x="1621809" y="-113382"/>
                  <a:pt x="1856096" y="27645"/>
                </a:cubicBezTo>
                <a:cubicBezTo>
                  <a:pt x="2090383" y="168672"/>
                  <a:pt x="2286001" y="3935454"/>
                  <a:pt x="2538484" y="3930905"/>
                </a:cubicBezTo>
                <a:cubicBezTo>
                  <a:pt x="2790967" y="3926356"/>
                  <a:pt x="3113964" y="-42868"/>
                  <a:pt x="3370997" y="350"/>
                </a:cubicBezTo>
                <a:cubicBezTo>
                  <a:pt x="3628030" y="43568"/>
                  <a:pt x="3814550" y="4176564"/>
                  <a:pt x="4080681" y="4190212"/>
                </a:cubicBezTo>
                <a:cubicBezTo>
                  <a:pt x="4346812" y="4203860"/>
                  <a:pt x="4715302" y="177770"/>
                  <a:pt x="4967785" y="82236"/>
                </a:cubicBezTo>
                <a:cubicBezTo>
                  <a:pt x="5220269" y="-13298"/>
                  <a:pt x="5361295" y="3580612"/>
                  <a:pt x="5595582" y="3617006"/>
                </a:cubicBezTo>
                <a:cubicBezTo>
                  <a:pt x="5829869" y="3653400"/>
                  <a:pt x="6096001" y="211890"/>
                  <a:pt x="6373505" y="300600"/>
                </a:cubicBezTo>
                <a:cubicBezTo>
                  <a:pt x="6651009" y="389310"/>
                  <a:pt x="6969457" y="3778505"/>
                  <a:pt x="7260609" y="4149269"/>
                </a:cubicBezTo>
                <a:cubicBezTo>
                  <a:pt x="7551761" y="4520033"/>
                  <a:pt x="8120418" y="2525185"/>
                  <a:pt x="8120418" y="2525185"/>
                </a:cubicBezTo>
                <a:lnTo>
                  <a:pt x="8120418" y="2525185"/>
                </a:lnTo>
                <a:lnTo>
                  <a:pt x="8120418" y="2525185"/>
                </a:ln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-2251881" y="2770246"/>
            <a:ext cx="14316502" cy="873705"/>
          </a:xfrm>
          <a:custGeom>
            <a:avLst/>
            <a:gdLst>
              <a:gd name="connsiteX0" fmla="*/ 0 w 8065826"/>
              <a:gd name="connsiteY0" fmla="*/ 259556 h 723586"/>
              <a:gd name="connsiteX1" fmla="*/ 81886 w 8065826"/>
              <a:gd name="connsiteY1" fmla="*/ 27544 h 723586"/>
              <a:gd name="connsiteX2" fmla="*/ 300250 w 8065826"/>
              <a:gd name="connsiteY2" fmla="*/ 68487 h 723586"/>
              <a:gd name="connsiteX3" fmla="*/ 382137 w 8065826"/>
              <a:gd name="connsiteY3" fmla="*/ 600750 h 723586"/>
              <a:gd name="connsiteX4" fmla="*/ 586853 w 8065826"/>
              <a:gd name="connsiteY4" fmla="*/ 628045 h 723586"/>
              <a:gd name="connsiteX5" fmla="*/ 750626 w 8065826"/>
              <a:gd name="connsiteY5" fmla="*/ 95783 h 723586"/>
              <a:gd name="connsiteX6" fmla="*/ 900752 w 8065826"/>
              <a:gd name="connsiteY6" fmla="*/ 546159 h 723586"/>
              <a:gd name="connsiteX7" fmla="*/ 1064525 w 8065826"/>
              <a:gd name="connsiteY7" fmla="*/ 82135 h 723586"/>
              <a:gd name="connsiteX8" fmla="*/ 1201002 w 8065826"/>
              <a:gd name="connsiteY8" fmla="*/ 546159 h 723586"/>
              <a:gd name="connsiteX9" fmla="*/ 1378423 w 8065826"/>
              <a:gd name="connsiteY9" fmla="*/ 136726 h 723586"/>
              <a:gd name="connsiteX10" fmla="*/ 1487605 w 8065826"/>
              <a:gd name="connsiteY10" fmla="*/ 546159 h 723586"/>
              <a:gd name="connsiteX11" fmla="*/ 1678674 w 8065826"/>
              <a:gd name="connsiteY11" fmla="*/ 164021 h 723586"/>
              <a:gd name="connsiteX12" fmla="*/ 1787856 w 8065826"/>
              <a:gd name="connsiteY12" fmla="*/ 573454 h 723586"/>
              <a:gd name="connsiteX13" fmla="*/ 2006220 w 8065826"/>
              <a:gd name="connsiteY13" fmla="*/ 136726 h 723586"/>
              <a:gd name="connsiteX14" fmla="*/ 2129050 w 8065826"/>
              <a:gd name="connsiteY14" fmla="*/ 600750 h 723586"/>
              <a:gd name="connsiteX15" fmla="*/ 2333767 w 8065826"/>
              <a:gd name="connsiteY15" fmla="*/ 177669 h 723586"/>
              <a:gd name="connsiteX16" fmla="*/ 2497540 w 8065826"/>
              <a:gd name="connsiteY16" fmla="*/ 600750 h 723586"/>
              <a:gd name="connsiteX17" fmla="*/ 2702256 w 8065826"/>
              <a:gd name="connsiteY17" fmla="*/ 191317 h 723586"/>
              <a:gd name="connsiteX18" fmla="*/ 2893325 w 8065826"/>
              <a:gd name="connsiteY18" fmla="*/ 573454 h 723586"/>
              <a:gd name="connsiteX19" fmla="*/ 3070746 w 8065826"/>
              <a:gd name="connsiteY19" fmla="*/ 136726 h 723586"/>
              <a:gd name="connsiteX20" fmla="*/ 3234519 w 8065826"/>
              <a:gd name="connsiteY20" fmla="*/ 641693 h 723586"/>
              <a:gd name="connsiteX21" fmla="*/ 3452883 w 8065826"/>
              <a:gd name="connsiteY21" fmla="*/ 177669 h 723586"/>
              <a:gd name="connsiteX22" fmla="*/ 3603008 w 8065826"/>
              <a:gd name="connsiteY22" fmla="*/ 641693 h 723586"/>
              <a:gd name="connsiteX23" fmla="*/ 3780429 w 8065826"/>
              <a:gd name="connsiteY23" fmla="*/ 232260 h 723586"/>
              <a:gd name="connsiteX24" fmla="*/ 3971498 w 8065826"/>
              <a:gd name="connsiteY24" fmla="*/ 668989 h 723586"/>
              <a:gd name="connsiteX25" fmla="*/ 4203510 w 8065826"/>
              <a:gd name="connsiteY25" fmla="*/ 218612 h 723586"/>
              <a:gd name="connsiteX26" fmla="*/ 4394579 w 8065826"/>
              <a:gd name="connsiteY26" fmla="*/ 655341 h 723586"/>
              <a:gd name="connsiteX27" fmla="*/ 4626591 w 8065826"/>
              <a:gd name="connsiteY27" fmla="*/ 218612 h 723586"/>
              <a:gd name="connsiteX28" fmla="*/ 4790364 w 8065826"/>
              <a:gd name="connsiteY28" fmla="*/ 655341 h 723586"/>
              <a:gd name="connsiteX29" fmla="*/ 4967785 w 8065826"/>
              <a:gd name="connsiteY29" fmla="*/ 232260 h 723586"/>
              <a:gd name="connsiteX30" fmla="*/ 5145205 w 8065826"/>
              <a:gd name="connsiteY30" fmla="*/ 641693 h 723586"/>
              <a:gd name="connsiteX31" fmla="*/ 5431808 w 8065826"/>
              <a:gd name="connsiteY31" fmla="*/ 204965 h 723586"/>
              <a:gd name="connsiteX32" fmla="*/ 5595582 w 8065826"/>
              <a:gd name="connsiteY32" fmla="*/ 668989 h 723586"/>
              <a:gd name="connsiteX33" fmla="*/ 5841241 w 8065826"/>
              <a:gd name="connsiteY33" fmla="*/ 218612 h 723586"/>
              <a:gd name="connsiteX34" fmla="*/ 6045958 w 8065826"/>
              <a:gd name="connsiteY34" fmla="*/ 682636 h 723586"/>
              <a:gd name="connsiteX35" fmla="*/ 6223379 w 8065826"/>
              <a:gd name="connsiteY35" fmla="*/ 177669 h 723586"/>
              <a:gd name="connsiteX36" fmla="*/ 6428095 w 8065826"/>
              <a:gd name="connsiteY36" fmla="*/ 709932 h 723586"/>
              <a:gd name="connsiteX37" fmla="*/ 6714698 w 8065826"/>
              <a:gd name="connsiteY37" fmla="*/ 123078 h 723586"/>
              <a:gd name="connsiteX38" fmla="*/ 6919414 w 8065826"/>
              <a:gd name="connsiteY38" fmla="*/ 641693 h 723586"/>
              <a:gd name="connsiteX39" fmla="*/ 7083188 w 8065826"/>
              <a:gd name="connsiteY39" fmla="*/ 232260 h 723586"/>
              <a:gd name="connsiteX40" fmla="*/ 7342495 w 8065826"/>
              <a:gd name="connsiteY40" fmla="*/ 628045 h 723586"/>
              <a:gd name="connsiteX41" fmla="*/ 7560859 w 8065826"/>
              <a:gd name="connsiteY41" fmla="*/ 150374 h 723586"/>
              <a:gd name="connsiteX42" fmla="*/ 7792871 w 8065826"/>
              <a:gd name="connsiteY42" fmla="*/ 723580 h 723586"/>
              <a:gd name="connsiteX43" fmla="*/ 8065826 w 8065826"/>
              <a:gd name="connsiteY43" fmla="*/ 136726 h 723586"/>
              <a:gd name="connsiteX44" fmla="*/ 8065826 w 8065826"/>
              <a:gd name="connsiteY44" fmla="*/ 136726 h 723586"/>
              <a:gd name="connsiteX45" fmla="*/ 8065826 w 8065826"/>
              <a:gd name="connsiteY45" fmla="*/ 136726 h 723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8065826" h="723586">
                <a:moveTo>
                  <a:pt x="0" y="259556"/>
                </a:moveTo>
                <a:cubicBezTo>
                  <a:pt x="15922" y="159472"/>
                  <a:pt x="31844" y="59389"/>
                  <a:pt x="81886" y="27544"/>
                </a:cubicBezTo>
                <a:cubicBezTo>
                  <a:pt x="131928" y="-4301"/>
                  <a:pt x="250208" y="-27047"/>
                  <a:pt x="300250" y="68487"/>
                </a:cubicBezTo>
                <a:cubicBezTo>
                  <a:pt x="350292" y="164021"/>
                  <a:pt x="334370" y="507490"/>
                  <a:pt x="382137" y="600750"/>
                </a:cubicBezTo>
                <a:cubicBezTo>
                  <a:pt x="429904" y="694010"/>
                  <a:pt x="525438" y="712206"/>
                  <a:pt x="586853" y="628045"/>
                </a:cubicBezTo>
                <a:cubicBezTo>
                  <a:pt x="648268" y="543884"/>
                  <a:pt x="698310" y="109431"/>
                  <a:pt x="750626" y="95783"/>
                </a:cubicBezTo>
                <a:cubicBezTo>
                  <a:pt x="802942" y="82135"/>
                  <a:pt x="848436" y="548434"/>
                  <a:pt x="900752" y="546159"/>
                </a:cubicBezTo>
                <a:cubicBezTo>
                  <a:pt x="953068" y="543884"/>
                  <a:pt x="1014483" y="82135"/>
                  <a:pt x="1064525" y="82135"/>
                </a:cubicBezTo>
                <a:cubicBezTo>
                  <a:pt x="1114567" y="82135"/>
                  <a:pt x="1148686" y="537061"/>
                  <a:pt x="1201002" y="546159"/>
                </a:cubicBezTo>
                <a:cubicBezTo>
                  <a:pt x="1253318" y="555258"/>
                  <a:pt x="1330656" y="136726"/>
                  <a:pt x="1378423" y="136726"/>
                </a:cubicBezTo>
                <a:cubicBezTo>
                  <a:pt x="1426190" y="136726"/>
                  <a:pt x="1437563" y="541610"/>
                  <a:pt x="1487605" y="546159"/>
                </a:cubicBezTo>
                <a:cubicBezTo>
                  <a:pt x="1537647" y="550708"/>
                  <a:pt x="1628632" y="159472"/>
                  <a:pt x="1678674" y="164021"/>
                </a:cubicBezTo>
                <a:cubicBezTo>
                  <a:pt x="1728716" y="168570"/>
                  <a:pt x="1733265" y="578003"/>
                  <a:pt x="1787856" y="573454"/>
                </a:cubicBezTo>
                <a:cubicBezTo>
                  <a:pt x="1842447" y="568905"/>
                  <a:pt x="1949354" y="132177"/>
                  <a:pt x="2006220" y="136726"/>
                </a:cubicBezTo>
                <a:cubicBezTo>
                  <a:pt x="2063086" y="141275"/>
                  <a:pt x="2074459" y="593926"/>
                  <a:pt x="2129050" y="600750"/>
                </a:cubicBezTo>
                <a:cubicBezTo>
                  <a:pt x="2183641" y="607574"/>
                  <a:pt x="2272352" y="177669"/>
                  <a:pt x="2333767" y="177669"/>
                </a:cubicBezTo>
                <a:cubicBezTo>
                  <a:pt x="2395182" y="177669"/>
                  <a:pt x="2436125" y="598475"/>
                  <a:pt x="2497540" y="600750"/>
                </a:cubicBezTo>
                <a:cubicBezTo>
                  <a:pt x="2558955" y="603025"/>
                  <a:pt x="2636292" y="195866"/>
                  <a:pt x="2702256" y="191317"/>
                </a:cubicBezTo>
                <a:cubicBezTo>
                  <a:pt x="2768220" y="186768"/>
                  <a:pt x="2831910" y="582553"/>
                  <a:pt x="2893325" y="573454"/>
                </a:cubicBezTo>
                <a:cubicBezTo>
                  <a:pt x="2954740" y="564355"/>
                  <a:pt x="3013880" y="125353"/>
                  <a:pt x="3070746" y="136726"/>
                </a:cubicBezTo>
                <a:cubicBezTo>
                  <a:pt x="3127612" y="148099"/>
                  <a:pt x="3170829" y="634869"/>
                  <a:pt x="3234519" y="641693"/>
                </a:cubicBezTo>
                <a:cubicBezTo>
                  <a:pt x="3298209" y="648517"/>
                  <a:pt x="3391468" y="177669"/>
                  <a:pt x="3452883" y="177669"/>
                </a:cubicBezTo>
                <a:cubicBezTo>
                  <a:pt x="3514298" y="177669"/>
                  <a:pt x="3548417" y="632595"/>
                  <a:pt x="3603008" y="641693"/>
                </a:cubicBezTo>
                <a:cubicBezTo>
                  <a:pt x="3657599" y="650791"/>
                  <a:pt x="3719014" y="227711"/>
                  <a:pt x="3780429" y="232260"/>
                </a:cubicBezTo>
                <a:cubicBezTo>
                  <a:pt x="3841844" y="236809"/>
                  <a:pt x="3900985" y="671264"/>
                  <a:pt x="3971498" y="668989"/>
                </a:cubicBezTo>
                <a:cubicBezTo>
                  <a:pt x="4042011" y="666714"/>
                  <a:pt x="4132997" y="220887"/>
                  <a:pt x="4203510" y="218612"/>
                </a:cubicBezTo>
                <a:cubicBezTo>
                  <a:pt x="4274023" y="216337"/>
                  <a:pt x="4324066" y="655341"/>
                  <a:pt x="4394579" y="655341"/>
                </a:cubicBezTo>
                <a:cubicBezTo>
                  <a:pt x="4465092" y="655341"/>
                  <a:pt x="4560627" y="218612"/>
                  <a:pt x="4626591" y="218612"/>
                </a:cubicBezTo>
                <a:cubicBezTo>
                  <a:pt x="4692555" y="218612"/>
                  <a:pt x="4733499" y="653066"/>
                  <a:pt x="4790364" y="655341"/>
                </a:cubicBezTo>
                <a:cubicBezTo>
                  <a:pt x="4847229" y="657616"/>
                  <a:pt x="4908645" y="234535"/>
                  <a:pt x="4967785" y="232260"/>
                </a:cubicBezTo>
                <a:cubicBezTo>
                  <a:pt x="5026925" y="229985"/>
                  <a:pt x="5067868" y="646242"/>
                  <a:pt x="5145205" y="641693"/>
                </a:cubicBezTo>
                <a:cubicBezTo>
                  <a:pt x="5222542" y="637144"/>
                  <a:pt x="5356745" y="200416"/>
                  <a:pt x="5431808" y="204965"/>
                </a:cubicBezTo>
                <a:cubicBezTo>
                  <a:pt x="5506871" y="209514"/>
                  <a:pt x="5527343" y="666715"/>
                  <a:pt x="5595582" y="668989"/>
                </a:cubicBezTo>
                <a:cubicBezTo>
                  <a:pt x="5663821" y="671263"/>
                  <a:pt x="5766178" y="216338"/>
                  <a:pt x="5841241" y="218612"/>
                </a:cubicBezTo>
                <a:cubicBezTo>
                  <a:pt x="5916304" y="220886"/>
                  <a:pt x="5982268" y="689460"/>
                  <a:pt x="6045958" y="682636"/>
                </a:cubicBezTo>
                <a:cubicBezTo>
                  <a:pt x="6109648" y="675812"/>
                  <a:pt x="6159690" y="173120"/>
                  <a:pt x="6223379" y="177669"/>
                </a:cubicBezTo>
                <a:cubicBezTo>
                  <a:pt x="6287068" y="182218"/>
                  <a:pt x="6346209" y="719031"/>
                  <a:pt x="6428095" y="709932"/>
                </a:cubicBezTo>
                <a:cubicBezTo>
                  <a:pt x="6509982" y="700834"/>
                  <a:pt x="6632812" y="134451"/>
                  <a:pt x="6714698" y="123078"/>
                </a:cubicBezTo>
                <a:cubicBezTo>
                  <a:pt x="6796584" y="111705"/>
                  <a:pt x="6857999" y="623496"/>
                  <a:pt x="6919414" y="641693"/>
                </a:cubicBezTo>
                <a:cubicBezTo>
                  <a:pt x="6980829" y="659890"/>
                  <a:pt x="7012675" y="234535"/>
                  <a:pt x="7083188" y="232260"/>
                </a:cubicBezTo>
                <a:cubicBezTo>
                  <a:pt x="7153701" y="229985"/>
                  <a:pt x="7262883" y="641693"/>
                  <a:pt x="7342495" y="628045"/>
                </a:cubicBezTo>
                <a:cubicBezTo>
                  <a:pt x="7422107" y="614397"/>
                  <a:pt x="7485796" y="134452"/>
                  <a:pt x="7560859" y="150374"/>
                </a:cubicBezTo>
                <a:cubicBezTo>
                  <a:pt x="7635922" y="166296"/>
                  <a:pt x="7708710" y="725855"/>
                  <a:pt x="7792871" y="723580"/>
                </a:cubicBezTo>
                <a:cubicBezTo>
                  <a:pt x="7877032" y="721305"/>
                  <a:pt x="8065826" y="136726"/>
                  <a:pt x="8065826" y="136726"/>
                </a:cubicBezTo>
                <a:lnTo>
                  <a:pt x="8065826" y="136726"/>
                </a:lnTo>
                <a:lnTo>
                  <a:pt x="8065826" y="136726"/>
                </a:lnTo>
              </a:path>
            </a:pathLst>
          </a:cu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02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559" y="-71602"/>
            <a:ext cx="9442036" cy="68580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628650" y="0"/>
            <a:ext cx="6782085" cy="40703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Gabriola" panose="04040605051002020D02" pitchFamily="82" charset="0"/>
              </a:rPr>
              <a:t>Маленькие и большие волны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	Проговорите детям, что споете линию, и попросите показать рукой, какая она получится. Первый раз спойте  линию, раскачивая звук в узком диапазоне (тон, полутон), а во второй раз увеличьте амплитуду, глиссандируя голосом вверх-вниз, как по волнам. 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	Рассмотрите внимательно рисунок , исполните его с детьми на два голоса: пусть партию  «Маленьких волн» начнут петь дети, а вы сверху наложите свою партию «Большой волны»</a:t>
            </a:r>
            <a:endParaRPr lang="ru-RU" sz="2400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70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764275" y="1334943"/>
            <a:ext cx="2483892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203511" y="2388432"/>
            <a:ext cx="3043451" cy="3370997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олилиния 8"/>
          <p:cNvSpPr/>
          <p:nvPr/>
        </p:nvSpPr>
        <p:spPr>
          <a:xfrm>
            <a:off x="3248167" y="1334943"/>
            <a:ext cx="941696" cy="1053489"/>
          </a:xfrm>
          <a:custGeom>
            <a:avLst/>
            <a:gdLst>
              <a:gd name="connsiteX0" fmla="*/ 0 w 941696"/>
              <a:gd name="connsiteY0" fmla="*/ 16185 h 1053489"/>
              <a:gd name="connsiteX1" fmla="*/ 177421 w 941696"/>
              <a:gd name="connsiteY1" fmla="*/ 16185 h 1053489"/>
              <a:gd name="connsiteX2" fmla="*/ 204717 w 941696"/>
              <a:gd name="connsiteY2" fmla="*/ 57129 h 1053489"/>
              <a:gd name="connsiteX3" fmla="*/ 191069 w 941696"/>
              <a:gd name="connsiteY3" fmla="*/ 139015 h 1053489"/>
              <a:gd name="connsiteX4" fmla="*/ 177421 w 941696"/>
              <a:gd name="connsiteY4" fmla="*/ 179958 h 1053489"/>
              <a:gd name="connsiteX5" fmla="*/ 136478 w 941696"/>
              <a:gd name="connsiteY5" fmla="*/ 193606 h 1053489"/>
              <a:gd name="connsiteX6" fmla="*/ 150126 w 941696"/>
              <a:gd name="connsiteY6" fmla="*/ 261845 h 1053489"/>
              <a:gd name="connsiteX7" fmla="*/ 382137 w 941696"/>
              <a:gd name="connsiteY7" fmla="*/ 316436 h 1053489"/>
              <a:gd name="connsiteX8" fmla="*/ 368490 w 941696"/>
              <a:gd name="connsiteY8" fmla="*/ 425618 h 1053489"/>
              <a:gd name="connsiteX9" fmla="*/ 341194 w 941696"/>
              <a:gd name="connsiteY9" fmla="*/ 466561 h 1053489"/>
              <a:gd name="connsiteX10" fmla="*/ 327546 w 941696"/>
              <a:gd name="connsiteY10" fmla="*/ 507505 h 1053489"/>
              <a:gd name="connsiteX11" fmla="*/ 450376 w 941696"/>
              <a:gd name="connsiteY11" fmla="*/ 521153 h 1053489"/>
              <a:gd name="connsiteX12" fmla="*/ 464024 w 941696"/>
              <a:gd name="connsiteY12" fmla="*/ 480209 h 1053489"/>
              <a:gd name="connsiteX13" fmla="*/ 504967 w 941696"/>
              <a:gd name="connsiteY13" fmla="*/ 466561 h 1053489"/>
              <a:gd name="connsiteX14" fmla="*/ 586854 w 941696"/>
              <a:gd name="connsiteY14" fmla="*/ 507505 h 1053489"/>
              <a:gd name="connsiteX15" fmla="*/ 600502 w 941696"/>
              <a:gd name="connsiteY15" fmla="*/ 548448 h 1053489"/>
              <a:gd name="connsiteX16" fmla="*/ 586854 w 941696"/>
              <a:gd name="connsiteY16" fmla="*/ 616687 h 1053489"/>
              <a:gd name="connsiteX17" fmla="*/ 545911 w 941696"/>
              <a:gd name="connsiteY17" fmla="*/ 630335 h 1053489"/>
              <a:gd name="connsiteX18" fmla="*/ 518615 w 941696"/>
              <a:gd name="connsiteY18" fmla="*/ 671278 h 1053489"/>
              <a:gd name="connsiteX19" fmla="*/ 532263 w 941696"/>
              <a:gd name="connsiteY19" fmla="*/ 780460 h 1053489"/>
              <a:gd name="connsiteX20" fmla="*/ 777923 w 941696"/>
              <a:gd name="connsiteY20" fmla="*/ 835051 h 1053489"/>
              <a:gd name="connsiteX21" fmla="*/ 764275 w 941696"/>
              <a:gd name="connsiteY21" fmla="*/ 875994 h 1053489"/>
              <a:gd name="connsiteX22" fmla="*/ 736979 w 941696"/>
              <a:gd name="connsiteY22" fmla="*/ 916938 h 1053489"/>
              <a:gd name="connsiteX23" fmla="*/ 750627 w 941696"/>
              <a:gd name="connsiteY23" fmla="*/ 957881 h 1053489"/>
              <a:gd name="connsiteX24" fmla="*/ 914400 w 941696"/>
              <a:gd name="connsiteY24" fmla="*/ 998824 h 1053489"/>
              <a:gd name="connsiteX25" fmla="*/ 941696 w 941696"/>
              <a:gd name="connsiteY25" fmla="*/ 1053415 h 1053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41696" h="1053489">
                <a:moveTo>
                  <a:pt x="0" y="16185"/>
                </a:moveTo>
                <a:cubicBezTo>
                  <a:pt x="65881" y="3010"/>
                  <a:pt x="105815" y="-12457"/>
                  <a:pt x="177421" y="16185"/>
                </a:cubicBezTo>
                <a:cubicBezTo>
                  <a:pt x="192651" y="22277"/>
                  <a:pt x="195618" y="43481"/>
                  <a:pt x="204717" y="57129"/>
                </a:cubicBezTo>
                <a:cubicBezTo>
                  <a:pt x="200168" y="84424"/>
                  <a:pt x="197072" y="112002"/>
                  <a:pt x="191069" y="139015"/>
                </a:cubicBezTo>
                <a:cubicBezTo>
                  <a:pt x="187948" y="153058"/>
                  <a:pt x="187593" y="169786"/>
                  <a:pt x="177421" y="179958"/>
                </a:cubicBezTo>
                <a:cubicBezTo>
                  <a:pt x="167249" y="190130"/>
                  <a:pt x="150126" y="189057"/>
                  <a:pt x="136478" y="193606"/>
                </a:cubicBezTo>
                <a:cubicBezTo>
                  <a:pt x="141027" y="216352"/>
                  <a:pt x="128252" y="254125"/>
                  <a:pt x="150126" y="261845"/>
                </a:cubicBezTo>
                <a:cubicBezTo>
                  <a:pt x="408381" y="352994"/>
                  <a:pt x="340392" y="191195"/>
                  <a:pt x="382137" y="316436"/>
                </a:cubicBezTo>
                <a:cubicBezTo>
                  <a:pt x="377588" y="352830"/>
                  <a:pt x="378140" y="390233"/>
                  <a:pt x="368490" y="425618"/>
                </a:cubicBezTo>
                <a:cubicBezTo>
                  <a:pt x="364174" y="441443"/>
                  <a:pt x="348530" y="451890"/>
                  <a:pt x="341194" y="466561"/>
                </a:cubicBezTo>
                <a:cubicBezTo>
                  <a:pt x="334760" y="479428"/>
                  <a:pt x="332095" y="493857"/>
                  <a:pt x="327546" y="507505"/>
                </a:cubicBezTo>
                <a:cubicBezTo>
                  <a:pt x="372510" y="537480"/>
                  <a:pt x="384372" y="558870"/>
                  <a:pt x="450376" y="521153"/>
                </a:cubicBezTo>
                <a:cubicBezTo>
                  <a:pt x="462867" y="514015"/>
                  <a:pt x="453851" y="490382"/>
                  <a:pt x="464024" y="480209"/>
                </a:cubicBezTo>
                <a:cubicBezTo>
                  <a:pt x="474196" y="470037"/>
                  <a:pt x="491319" y="471110"/>
                  <a:pt x="504967" y="466561"/>
                </a:cubicBezTo>
                <a:cubicBezTo>
                  <a:pt x="531940" y="475552"/>
                  <a:pt x="567612" y="483452"/>
                  <a:pt x="586854" y="507505"/>
                </a:cubicBezTo>
                <a:cubicBezTo>
                  <a:pt x="595841" y="518739"/>
                  <a:pt x="595953" y="534800"/>
                  <a:pt x="600502" y="548448"/>
                </a:cubicBezTo>
                <a:cubicBezTo>
                  <a:pt x="595953" y="571194"/>
                  <a:pt x="599721" y="597386"/>
                  <a:pt x="586854" y="616687"/>
                </a:cubicBezTo>
                <a:cubicBezTo>
                  <a:pt x="578874" y="628657"/>
                  <a:pt x="557145" y="621348"/>
                  <a:pt x="545911" y="630335"/>
                </a:cubicBezTo>
                <a:cubicBezTo>
                  <a:pt x="533103" y="640582"/>
                  <a:pt x="527714" y="657630"/>
                  <a:pt x="518615" y="671278"/>
                </a:cubicBezTo>
                <a:cubicBezTo>
                  <a:pt x="523164" y="707672"/>
                  <a:pt x="499458" y="764057"/>
                  <a:pt x="532263" y="780460"/>
                </a:cubicBezTo>
                <a:cubicBezTo>
                  <a:pt x="822115" y="925386"/>
                  <a:pt x="731702" y="696392"/>
                  <a:pt x="777923" y="835051"/>
                </a:cubicBezTo>
                <a:cubicBezTo>
                  <a:pt x="773374" y="848699"/>
                  <a:pt x="770709" y="863127"/>
                  <a:pt x="764275" y="875994"/>
                </a:cubicBezTo>
                <a:cubicBezTo>
                  <a:pt x="756939" y="890665"/>
                  <a:pt x="739676" y="900758"/>
                  <a:pt x="736979" y="916938"/>
                </a:cubicBezTo>
                <a:cubicBezTo>
                  <a:pt x="734614" y="931128"/>
                  <a:pt x="739575" y="948671"/>
                  <a:pt x="750627" y="957881"/>
                </a:cubicBezTo>
                <a:cubicBezTo>
                  <a:pt x="787162" y="988327"/>
                  <a:pt x="875460" y="993261"/>
                  <a:pt x="914400" y="998824"/>
                </a:cubicBezTo>
                <a:cubicBezTo>
                  <a:pt x="929151" y="1057828"/>
                  <a:pt x="909291" y="1053415"/>
                  <a:pt x="941696" y="1053415"/>
                </a:cubicBezTo>
              </a:path>
            </a:pathLst>
          </a:cu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31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559" y="-85250"/>
            <a:ext cx="9442036" cy="68580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628650" y="0"/>
            <a:ext cx="6782085" cy="40703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8650" y="119466"/>
            <a:ext cx="6823881" cy="345624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Gabriola" panose="04040605051002020D02" pitchFamily="82" charset="0"/>
              </a:rPr>
              <a:t>Дорожка и горка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Gabriola" panose="04040605051002020D02" pitchFamily="82" charset="0"/>
              </a:rPr>
              <a:t>Пропойте нарисованную линию и спросите детей, на что это похоже) Может кто-нибудь догадается на горку. Предложите детям снова на горку по ступенькам и съехать с нее на санках. Эту игру можно проделать и в пространстве: съезжая голосом вниз, дети опускаются на пол, а затем снова идут на горку.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Gabriola" panose="04040605051002020D02" pitchFamily="82" charset="0"/>
              </a:rPr>
              <a:t>Показать рисунок 10 после того, как споете его с движениями.</a:t>
            </a:r>
            <a:endParaRPr lang="ru-RU" sz="2400" b="1" dirty="0">
              <a:solidFill>
                <a:srgbClr val="C0000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74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269242" y="5585346"/>
            <a:ext cx="2156346" cy="1364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006221" y="4536743"/>
            <a:ext cx="2156346" cy="136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641979" y="3488140"/>
            <a:ext cx="2156346" cy="136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236793" y="2439537"/>
            <a:ext cx="2156346" cy="136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176215" y="1390934"/>
            <a:ext cx="2156346" cy="136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332561" y="1404581"/>
            <a:ext cx="2429302" cy="4440072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061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/>
          <p:nvPr/>
        </p:nvSpPr>
        <p:spPr>
          <a:xfrm>
            <a:off x="1378424" y="606708"/>
            <a:ext cx="573206" cy="1448730"/>
          </a:xfrm>
          <a:custGeom>
            <a:avLst/>
            <a:gdLst>
              <a:gd name="connsiteX0" fmla="*/ 218364 w 573206"/>
              <a:gd name="connsiteY0" fmla="*/ 532263 h 1448730"/>
              <a:gd name="connsiteX1" fmla="*/ 150126 w 573206"/>
              <a:gd name="connsiteY1" fmla="*/ 477672 h 1448730"/>
              <a:gd name="connsiteX2" fmla="*/ 95535 w 573206"/>
              <a:gd name="connsiteY2" fmla="*/ 409433 h 1448730"/>
              <a:gd name="connsiteX3" fmla="*/ 54591 w 573206"/>
              <a:gd name="connsiteY3" fmla="*/ 327546 h 1448730"/>
              <a:gd name="connsiteX4" fmla="*/ 27296 w 573206"/>
              <a:gd name="connsiteY4" fmla="*/ 286603 h 1448730"/>
              <a:gd name="connsiteX5" fmla="*/ 0 w 573206"/>
              <a:gd name="connsiteY5" fmla="*/ 204717 h 1448730"/>
              <a:gd name="connsiteX6" fmla="*/ 13648 w 573206"/>
              <a:gd name="connsiteY6" fmla="*/ 122830 h 1448730"/>
              <a:gd name="connsiteX7" fmla="*/ 109182 w 573206"/>
              <a:gd name="connsiteY7" fmla="*/ 13648 h 1448730"/>
              <a:gd name="connsiteX8" fmla="*/ 232012 w 573206"/>
              <a:gd name="connsiteY8" fmla="*/ 0 h 1448730"/>
              <a:gd name="connsiteX9" fmla="*/ 327546 w 573206"/>
              <a:gd name="connsiteY9" fmla="*/ 13648 h 1448730"/>
              <a:gd name="connsiteX10" fmla="*/ 382138 w 573206"/>
              <a:gd name="connsiteY10" fmla="*/ 95535 h 1448730"/>
              <a:gd name="connsiteX11" fmla="*/ 395785 w 573206"/>
              <a:gd name="connsiteY11" fmla="*/ 150126 h 1448730"/>
              <a:gd name="connsiteX12" fmla="*/ 423081 w 573206"/>
              <a:gd name="connsiteY12" fmla="*/ 232012 h 1448730"/>
              <a:gd name="connsiteX13" fmla="*/ 409433 w 573206"/>
              <a:gd name="connsiteY13" fmla="*/ 423081 h 1448730"/>
              <a:gd name="connsiteX14" fmla="*/ 354842 w 573206"/>
              <a:gd name="connsiteY14" fmla="*/ 504967 h 1448730"/>
              <a:gd name="connsiteX15" fmla="*/ 327546 w 573206"/>
              <a:gd name="connsiteY15" fmla="*/ 545911 h 1448730"/>
              <a:gd name="connsiteX16" fmla="*/ 245660 w 573206"/>
              <a:gd name="connsiteY16" fmla="*/ 614149 h 1448730"/>
              <a:gd name="connsiteX17" fmla="*/ 163773 w 573206"/>
              <a:gd name="connsiteY17" fmla="*/ 655093 h 1448730"/>
              <a:gd name="connsiteX18" fmla="*/ 150126 w 573206"/>
              <a:gd name="connsiteY18" fmla="*/ 696036 h 1448730"/>
              <a:gd name="connsiteX19" fmla="*/ 109182 w 573206"/>
              <a:gd name="connsiteY19" fmla="*/ 723332 h 1448730"/>
              <a:gd name="connsiteX20" fmla="*/ 81887 w 573206"/>
              <a:gd name="connsiteY20" fmla="*/ 764275 h 1448730"/>
              <a:gd name="connsiteX21" fmla="*/ 68239 w 573206"/>
              <a:gd name="connsiteY21" fmla="*/ 832514 h 1448730"/>
              <a:gd name="connsiteX22" fmla="*/ 54591 w 573206"/>
              <a:gd name="connsiteY22" fmla="*/ 873457 h 1448730"/>
              <a:gd name="connsiteX23" fmla="*/ 40944 w 573206"/>
              <a:gd name="connsiteY23" fmla="*/ 928048 h 1448730"/>
              <a:gd name="connsiteX24" fmla="*/ 54591 w 573206"/>
              <a:gd name="connsiteY24" fmla="*/ 1201003 h 1448730"/>
              <a:gd name="connsiteX25" fmla="*/ 68239 w 573206"/>
              <a:gd name="connsiteY25" fmla="*/ 1241946 h 1448730"/>
              <a:gd name="connsiteX26" fmla="*/ 95535 w 573206"/>
              <a:gd name="connsiteY26" fmla="*/ 1282890 h 1448730"/>
              <a:gd name="connsiteX27" fmla="*/ 136478 w 573206"/>
              <a:gd name="connsiteY27" fmla="*/ 1378424 h 1448730"/>
              <a:gd name="connsiteX28" fmla="*/ 177421 w 573206"/>
              <a:gd name="connsiteY28" fmla="*/ 1392072 h 1448730"/>
              <a:gd name="connsiteX29" fmla="*/ 382138 w 573206"/>
              <a:gd name="connsiteY29" fmla="*/ 1419367 h 1448730"/>
              <a:gd name="connsiteX30" fmla="*/ 464024 w 573206"/>
              <a:gd name="connsiteY30" fmla="*/ 1364776 h 1448730"/>
              <a:gd name="connsiteX31" fmla="*/ 545911 w 573206"/>
              <a:gd name="connsiteY31" fmla="*/ 1201003 h 1448730"/>
              <a:gd name="connsiteX32" fmla="*/ 559558 w 573206"/>
              <a:gd name="connsiteY32" fmla="*/ 1160060 h 1448730"/>
              <a:gd name="connsiteX33" fmla="*/ 573206 w 573206"/>
              <a:gd name="connsiteY33" fmla="*/ 1119117 h 1448730"/>
              <a:gd name="connsiteX34" fmla="*/ 559558 w 573206"/>
              <a:gd name="connsiteY34" fmla="*/ 996287 h 1448730"/>
              <a:gd name="connsiteX35" fmla="*/ 545911 w 573206"/>
              <a:gd name="connsiteY35" fmla="*/ 955343 h 1448730"/>
              <a:gd name="connsiteX36" fmla="*/ 532263 w 573206"/>
              <a:gd name="connsiteY36" fmla="*/ 873457 h 1448730"/>
              <a:gd name="connsiteX37" fmla="*/ 477672 w 573206"/>
              <a:gd name="connsiteY37" fmla="*/ 764275 h 1448730"/>
              <a:gd name="connsiteX38" fmla="*/ 436729 w 573206"/>
              <a:gd name="connsiteY38" fmla="*/ 682388 h 1448730"/>
              <a:gd name="connsiteX39" fmla="*/ 354842 w 573206"/>
              <a:gd name="connsiteY39" fmla="*/ 627797 h 1448730"/>
              <a:gd name="connsiteX40" fmla="*/ 300251 w 573206"/>
              <a:gd name="connsiteY40" fmla="*/ 600502 h 1448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573206" h="1448730">
                <a:moveTo>
                  <a:pt x="218364" y="532263"/>
                </a:moveTo>
                <a:cubicBezTo>
                  <a:pt x="195618" y="514066"/>
                  <a:pt x="169083" y="499789"/>
                  <a:pt x="150126" y="477672"/>
                </a:cubicBezTo>
                <a:cubicBezTo>
                  <a:pt x="62230" y="375127"/>
                  <a:pt x="227189" y="497205"/>
                  <a:pt x="95535" y="409433"/>
                </a:cubicBezTo>
                <a:cubicBezTo>
                  <a:pt x="17316" y="292107"/>
                  <a:pt x="111090" y="440546"/>
                  <a:pt x="54591" y="327546"/>
                </a:cubicBezTo>
                <a:cubicBezTo>
                  <a:pt x="47256" y="312875"/>
                  <a:pt x="33958" y="301592"/>
                  <a:pt x="27296" y="286603"/>
                </a:cubicBezTo>
                <a:cubicBezTo>
                  <a:pt x="15611" y="260311"/>
                  <a:pt x="0" y="204717"/>
                  <a:pt x="0" y="204717"/>
                </a:cubicBezTo>
                <a:cubicBezTo>
                  <a:pt x="4549" y="177421"/>
                  <a:pt x="3005" y="148374"/>
                  <a:pt x="13648" y="122830"/>
                </a:cubicBezTo>
                <a:cubicBezTo>
                  <a:pt x="24228" y="97438"/>
                  <a:pt x="67498" y="24069"/>
                  <a:pt x="109182" y="13648"/>
                </a:cubicBezTo>
                <a:cubicBezTo>
                  <a:pt x="149147" y="3657"/>
                  <a:pt x="191069" y="4549"/>
                  <a:pt x="232012" y="0"/>
                </a:cubicBezTo>
                <a:cubicBezTo>
                  <a:pt x="263857" y="4549"/>
                  <a:pt x="300407" y="-3622"/>
                  <a:pt x="327546" y="13648"/>
                </a:cubicBezTo>
                <a:cubicBezTo>
                  <a:pt x="355223" y="31260"/>
                  <a:pt x="382138" y="95535"/>
                  <a:pt x="382138" y="95535"/>
                </a:cubicBezTo>
                <a:cubicBezTo>
                  <a:pt x="386687" y="113732"/>
                  <a:pt x="390395" y="132160"/>
                  <a:pt x="395785" y="150126"/>
                </a:cubicBezTo>
                <a:cubicBezTo>
                  <a:pt x="404053" y="177684"/>
                  <a:pt x="423081" y="232012"/>
                  <a:pt x="423081" y="232012"/>
                </a:cubicBezTo>
                <a:cubicBezTo>
                  <a:pt x="418532" y="295702"/>
                  <a:pt x="424919" y="361136"/>
                  <a:pt x="409433" y="423081"/>
                </a:cubicBezTo>
                <a:cubicBezTo>
                  <a:pt x="401477" y="454906"/>
                  <a:pt x="373039" y="477672"/>
                  <a:pt x="354842" y="504967"/>
                </a:cubicBezTo>
                <a:cubicBezTo>
                  <a:pt x="345743" y="518615"/>
                  <a:pt x="339145" y="534312"/>
                  <a:pt x="327546" y="545911"/>
                </a:cubicBezTo>
                <a:cubicBezTo>
                  <a:pt x="297362" y="576095"/>
                  <a:pt x="283662" y="595148"/>
                  <a:pt x="245660" y="614149"/>
                </a:cubicBezTo>
                <a:cubicBezTo>
                  <a:pt x="132655" y="670652"/>
                  <a:pt x="281110" y="576869"/>
                  <a:pt x="163773" y="655093"/>
                </a:cubicBezTo>
                <a:cubicBezTo>
                  <a:pt x="159224" y="668741"/>
                  <a:pt x="159113" y="684803"/>
                  <a:pt x="150126" y="696036"/>
                </a:cubicBezTo>
                <a:cubicBezTo>
                  <a:pt x="139879" y="708844"/>
                  <a:pt x="120781" y="711733"/>
                  <a:pt x="109182" y="723332"/>
                </a:cubicBezTo>
                <a:cubicBezTo>
                  <a:pt x="97584" y="734930"/>
                  <a:pt x="90985" y="750627"/>
                  <a:pt x="81887" y="764275"/>
                </a:cubicBezTo>
                <a:cubicBezTo>
                  <a:pt x="77338" y="787021"/>
                  <a:pt x="73865" y="810010"/>
                  <a:pt x="68239" y="832514"/>
                </a:cubicBezTo>
                <a:cubicBezTo>
                  <a:pt x="64750" y="846470"/>
                  <a:pt x="58543" y="859625"/>
                  <a:pt x="54591" y="873457"/>
                </a:cubicBezTo>
                <a:cubicBezTo>
                  <a:pt x="49438" y="891492"/>
                  <a:pt x="45493" y="909851"/>
                  <a:pt x="40944" y="928048"/>
                </a:cubicBezTo>
                <a:cubicBezTo>
                  <a:pt x="45493" y="1019033"/>
                  <a:pt x="46699" y="1110247"/>
                  <a:pt x="54591" y="1201003"/>
                </a:cubicBezTo>
                <a:cubicBezTo>
                  <a:pt x="55837" y="1215335"/>
                  <a:pt x="61805" y="1229079"/>
                  <a:pt x="68239" y="1241946"/>
                </a:cubicBezTo>
                <a:cubicBezTo>
                  <a:pt x="75575" y="1256617"/>
                  <a:pt x="86436" y="1269242"/>
                  <a:pt x="95535" y="1282890"/>
                </a:cubicBezTo>
                <a:cubicBezTo>
                  <a:pt x="103692" y="1307361"/>
                  <a:pt x="119611" y="1361557"/>
                  <a:pt x="136478" y="1378424"/>
                </a:cubicBezTo>
                <a:cubicBezTo>
                  <a:pt x="146650" y="1388596"/>
                  <a:pt x="163773" y="1387523"/>
                  <a:pt x="177421" y="1392072"/>
                </a:cubicBezTo>
                <a:cubicBezTo>
                  <a:pt x="247288" y="1461939"/>
                  <a:pt x="226979" y="1462467"/>
                  <a:pt x="382138" y="1419367"/>
                </a:cubicBezTo>
                <a:cubicBezTo>
                  <a:pt x="413746" y="1410587"/>
                  <a:pt x="464024" y="1364776"/>
                  <a:pt x="464024" y="1364776"/>
                </a:cubicBezTo>
                <a:cubicBezTo>
                  <a:pt x="534573" y="1258953"/>
                  <a:pt x="508243" y="1314009"/>
                  <a:pt x="545911" y="1201003"/>
                </a:cubicBezTo>
                <a:lnTo>
                  <a:pt x="559558" y="1160060"/>
                </a:lnTo>
                <a:lnTo>
                  <a:pt x="573206" y="1119117"/>
                </a:lnTo>
                <a:cubicBezTo>
                  <a:pt x="568657" y="1078174"/>
                  <a:pt x="566330" y="1036922"/>
                  <a:pt x="559558" y="996287"/>
                </a:cubicBezTo>
                <a:cubicBezTo>
                  <a:pt x="557193" y="982097"/>
                  <a:pt x="549032" y="969387"/>
                  <a:pt x="545911" y="955343"/>
                </a:cubicBezTo>
                <a:cubicBezTo>
                  <a:pt x="539908" y="928330"/>
                  <a:pt x="541570" y="899517"/>
                  <a:pt x="532263" y="873457"/>
                </a:cubicBezTo>
                <a:cubicBezTo>
                  <a:pt x="518577" y="835138"/>
                  <a:pt x="490540" y="802877"/>
                  <a:pt x="477672" y="764275"/>
                </a:cubicBezTo>
                <a:cubicBezTo>
                  <a:pt x="467937" y="735071"/>
                  <a:pt x="461628" y="704174"/>
                  <a:pt x="436729" y="682388"/>
                </a:cubicBezTo>
                <a:cubicBezTo>
                  <a:pt x="412041" y="660785"/>
                  <a:pt x="385964" y="638171"/>
                  <a:pt x="354842" y="627797"/>
                </a:cubicBezTo>
                <a:cubicBezTo>
                  <a:pt x="307796" y="612115"/>
                  <a:pt x="324072" y="624321"/>
                  <a:pt x="300251" y="600502"/>
                </a:cubicBezTo>
              </a:path>
            </a:pathLst>
          </a:cu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2634018" y="2361063"/>
            <a:ext cx="1023582" cy="3507474"/>
          </a:xfrm>
          <a:custGeom>
            <a:avLst/>
            <a:gdLst>
              <a:gd name="connsiteX0" fmla="*/ 368489 w 1023582"/>
              <a:gd name="connsiteY0" fmla="*/ 968991 h 3507474"/>
              <a:gd name="connsiteX1" fmla="*/ 272955 w 1023582"/>
              <a:gd name="connsiteY1" fmla="*/ 859809 h 3507474"/>
              <a:gd name="connsiteX2" fmla="*/ 191069 w 1023582"/>
              <a:gd name="connsiteY2" fmla="*/ 805218 h 3507474"/>
              <a:gd name="connsiteX3" fmla="*/ 163773 w 1023582"/>
              <a:gd name="connsiteY3" fmla="*/ 764274 h 3507474"/>
              <a:gd name="connsiteX4" fmla="*/ 122830 w 1023582"/>
              <a:gd name="connsiteY4" fmla="*/ 723331 h 3507474"/>
              <a:gd name="connsiteX5" fmla="*/ 109182 w 1023582"/>
              <a:gd name="connsiteY5" fmla="*/ 682388 h 3507474"/>
              <a:gd name="connsiteX6" fmla="*/ 81886 w 1023582"/>
              <a:gd name="connsiteY6" fmla="*/ 641444 h 3507474"/>
              <a:gd name="connsiteX7" fmla="*/ 40943 w 1023582"/>
              <a:gd name="connsiteY7" fmla="*/ 464024 h 3507474"/>
              <a:gd name="connsiteX8" fmla="*/ 54591 w 1023582"/>
              <a:gd name="connsiteY8" fmla="*/ 286603 h 3507474"/>
              <a:gd name="connsiteX9" fmla="*/ 68239 w 1023582"/>
              <a:gd name="connsiteY9" fmla="*/ 245659 h 3507474"/>
              <a:gd name="connsiteX10" fmla="*/ 122830 w 1023582"/>
              <a:gd name="connsiteY10" fmla="*/ 191068 h 3507474"/>
              <a:gd name="connsiteX11" fmla="*/ 177421 w 1023582"/>
              <a:gd name="connsiteY11" fmla="*/ 109182 h 3507474"/>
              <a:gd name="connsiteX12" fmla="*/ 259307 w 1023582"/>
              <a:gd name="connsiteY12" fmla="*/ 27295 h 3507474"/>
              <a:gd name="connsiteX13" fmla="*/ 341194 w 1023582"/>
              <a:gd name="connsiteY13" fmla="*/ 0 h 3507474"/>
              <a:gd name="connsiteX14" fmla="*/ 586854 w 1023582"/>
              <a:gd name="connsiteY14" fmla="*/ 13647 h 3507474"/>
              <a:gd name="connsiteX15" fmla="*/ 641445 w 1023582"/>
              <a:gd name="connsiteY15" fmla="*/ 95534 h 3507474"/>
              <a:gd name="connsiteX16" fmla="*/ 668740 w 1023582"/>
              <a:gd name="connsiteY16" fmla="*/ 204716 h 3507474"/>
              <a:gd name="connsiteX17" fmla="*/ 696036 w 1023582"/>
              <a:gd name="connsiteY17" fmla="*/ 300250 h 3507474"/>
              <a:gd name="connsiteX18" fmla="*/ 682388 w 1023582"/>
              <a:gd name="connsiteY18" fmla="*/ 532262 h 3507474"/>
              <a:gd name="connsiteX19" fmla="*/ 627797 w 1023582"/>
              <a:gd name="connsiteY19" fmla="*/ 655092 h 3507474"/>
              <a:gd name="connsiteX20" fmla="*/ 586854 w 1023582"/>
              <a:gd name="connsiteY20" fmla="*/ 736979 h 3507474"/>
              <a:gd name="connsiteX21" fmla="*/ 518615 w 1023582"/>
              <a:gd name="connsiteY21" fmla="*/ 818865 h 3507474"/>
              <a:gd name="connsiteX22" fmla="*/ 491319 w 1023582"/>
              <a:gd name="connsiteY22" fmla="*/ 900752 h 3507474"/>
              <a:gd name="connsiteX23" fmla="*/ 464024 w 1023582"/>
              <a:gd name="connsiteY23" fmla="*/ 982638 h 3507474"/>
              <a:gd name="connsiteX24" fmla="*/ 450376 w 1023582"/>
              <a:gd name="connsiteY24" fmla="*/ 1023582 h 3507474"/>
              <a:gd name="connsiteX25" fmla="*/ 395785 w 1023582"/>
              <a:gd name="connsiteY25" fmla="*/ 1119116 h 3507474"/>
              <a:gd name="connsiteX26" fmla="*/ 368489 w 1023582"/>
              <a:gd name="connsiteY26" fmla="*/ 1160059 h 3507474"/>
              <a:gd name="connsiteX27" fmla="*/ 300251 w 1023582"/>
              <a:gd name="connsiteY27" fmla="*/ 1310185 h 3507474"/>
              <a:gd name="connsiteX28" fmla="*/ 245660 w 1023582"/>
              <a:gd name="connsiteY28" fmla="*/ 1433015 h 3507474"/>
              <a:gd name="connsiteX29" fmla="*/ 218364 w 1023582"/>
              <a:gd name="connsiteY29" fmla="*/ 1569492 h 3507474"/>
              <a:gd name="connsiteX30" fmla="*/ 191069 w 1023582"/>
              <a:gd name="connsiteY30" fmla="*/ 1651379 h 3507474"/>
              <a:gd name="connsiteX31" fmla="*/ 177421 w 1023582"/>
              <a:gd name="connsiteY31" fmla="*/ 1719618 h 3507474"/>
              <a:gd name="connsiteX32" fmla="*/ 163773 w 1023582"/>
              <a:gd name="connsiteY32" fmla="*/ 1760561 h 3507474"/>
              <a:gd name="connsiteX33" fmla="*/ 136478 w 1023582"/>
              <a:gd name="connsiteY33" fmla="*/ 1869743 h 3507474"/>
              <a:gd name="connsiteX34" fmla="*/ 122830 w 1023582"/>
              <a:gd name="connsiteY34" fmla="*/ 1924334 h 3507474"/>
              <a:gd name="connsiteX35" fmla="*/ 109182 w 1023582"/>
              <a:gd name="connsiteY35" fmla="*/ 1978925 h 3507474"/>
              <a:gd name="connsiteX36" fmla="*/ 81886 w 1023582"/>
              <a:gd name="connsiteY36" fmla="*/ 2060812 h 3507474"/>
              <a:gd name="connsiteX37" fmla="*/ 68239 w 1023582"/>
              <a:gd name="connsiteY37" fmla="*/ 2101755 h 3507474"/>
              <a:gd name="connsiteX38" fmla="*/ 54591 w 1023582"/>
              <a:gd name="connsiteY38" fmla="*/ 2224585 h 3507474"/>
              <a:gd name="connsiteX39" fmla="*/ 27295 w 1023582"/>
              <a:gd name="connsiteY39" fmla="*/ 2265528 h 3507474"/>
              <a:gd name="connsiteX40" fmla="*/ 13648 w 1023582"/>
              <a:gd name="connsiteY40" fmla="*/ 2388358 h 3507474"/>
              <a:gd name="connsiteX41" fmla="*/ 0 w 1023582"/>
              <a:gd name="connsiteY41" fmla="*/ 2483892 h 3507474"/>
              <a:gd name="connsiteX42" fmla="*/ 13648 w 1023582"/>
              <a:gd name="connsiteY42" fmla="*/ 2920621 h 3507474"/>
              <a:gd name="connsiteX43" fmla="*/ 40943 w 1023582"/>
              <a:gd name="connsiteY43" fmla="*/ 2988859 h 3507474"/>
              <a:gd name="connsiteX44" fmla="*/ 54591 w 1023582"/>
              <a:gd name="connsiteY44" fmla="*/ 3057098 h 3507474"/>
              <a:gd name="connsiteX45" fmla="*/ 122830 w 1023582"/>
              <a:gd name="connsiteY45" fmla="*/ 3138985 h 3507474"/>
              <a:gd name="connsiteX46" fmla="*/ 191069 w 1023582"/>
              <a:gd name="connsiteY46" fmla="*/ 3234519 h 3507474"/>
              <a:gd name="connsiteX47" fmla="*/ 232012 w 1023582"/>
              <a:gd name="connsiteY47" fmla="*/ 3261815 h 3507474"/>
              <a:gd name="connsiteX48" fmla="*/ 259307 w 1023582"/>
              <a:gd name="connsiteY48" fmla="*/ 3302758 h 3507474"/>
              <a:gd name="connsiteX49" fmla="*/ 354842 w 1023582"/>
              <a:gd name="connsiteY49" fmla="*/ 3384644 h 3507474"/>
              <a:gd name="connsiteX50" fmla="*/ 409433 w 1023582"/>
              <a:gd name="connsiteY50" fmla="*/ 3466531 h 3507474"/>
              <a:gd name="connsiteX51" fmla="*/ 436728 w 1023582"/>
              <a:gd name="connsiteY51" fmla="*/ 3507474 h 3507474"/>
              <a:gd name="connsiteX52" fmla="*/ 586854 w 1023582"/>
              <a:gd name="connsiteY52" fmla="*/ 3480179 h 3507474"/>
              <a:gd name="connsiteX53" fmla="*/ 682388 w 1023582"/>
              <a:gd name="connsiteY53" fmla="*/ 3398292 h 3507474"/>
              <a:gd name="connsiteX54" fmla="*/ 736979 w 1023582"/>
              <a:gd name="connsiteY54" fmla="*/ 3357349 h 3507474"/>
              <a:gd name="connsiteX55" fmla="*/ 832513 w 1023582"/>
              <a:gd name="connsiteY55" fmla="*/ 3261815 h 3507474"/>
              <a:gd name="connsiteX56" fmla="*/ 887104 w 1023582"/>
              <a:gd name="connsiteY56" fmla="*/ 3220871 h 3507474"/>
              <a:gd name="connsiteX57" fmla="*/ 955343 w 1023582"/>
              <a:gd name="connsiteY57" fmla="*/ 3152633 h 3507474"/>
              <a:gd name="connsiteX58" fmla="*/ 996286 w 1023582"/>
              <a:gd name="connsiteY58" fmla="*/ 3098041 h 3507474"/>
              <a:gd name="connsiteX59" fmla="*/ 1023582 w 1023582"/>
              <a:gd name="connsiteY59" fmla="*/ 2988859 h 3507474"/>
              <a:gd name="connsiteX60" fmla="*/ 996286 w 1023582"/>
              <a:gd name="connsiteY60" fmla="*/ 2415653 h 3507474"/>
              <a:gd name="connsiteX61" fmla="*/ 968991 w 1023582"/>
              <a:gd name="connsiteY61" fmla="*/ 2197289 h 3507474"/>
              <a:gd name="connsiteX62" fmla="*/ 928048 w 1023582"/>
              <a:gd name="connsiteY62" fmla="*/ 2019868 h 3507474"/>
              <a:gd name="connsiteX63" fmla="*/ 914400 w 1023582"/>
              <a:gd name="connsiteY63" fmla="*/ 1910686 h 3507474"/>
              <a:gd name="connsiteX64" fmla="*/ 859809 w 1023582"/>
              <a:gd name="connsiteY64" fmla="*/ 1828800 h 3507474"/>
              <a:gd name="connsiteX65" fmla="*/ 832513 w 1023582"/>
              <a:gd name="connsiteY65" fmla="*/ 1719618 h 3507474"/>
              <a:gd name="connsiteX66" fmla="*/ 818866 w 1023582"/>
              <a:gd name="connsiteY66" fmla="*/ 1678674 h 3507474"/>
              <a:gd name="connsiteX67" fmla="*/ 805218 w 1023582"/>
              <a:gd name="connsiteY67" fmla="*/ 1610436 h 3507474"/>
              <a:gd name="connsiteX68" fmla="*/ 764275 w 1023582"/>
              <a:gd name="connsiteY68" fmla="*/ 1569492 h 3507474"/>
              <a:gd name="connsiteX69" fmla="*/ 736979 w 1023582"/>
              <a:gd name="connsiteY69" fmla="*/ 1473958 h 3507474"/>
              <a:gd name="connsiteX70" fmla="*/ 709683 w 1023582"/>
              <a:gd name="connsiteY70" fmla="*/ 1405719 h 3507474"/>
              <a:gd name="connsiteX71" fmla="*/ 696036 w 1023582"/>
              <a:gd name="connsiteY71" fmla="*/ 1364776 h 3507474"/>
              <a:gd name="connsiteX72" fmla="*/ 668740 w 1023582"/>
              <a:gd name="connsiteY72" fmla="*/ 1323833 h 3507474"/>
              <a:gd name="connsiteX73" fmla="*/ 614149 w 1023582"/>
              <a:gd name="connsiteY73" fmla="*/ 1201003 h 3507474"/>
              <a:gd name="connsiteX74" fmla="*/ 573206 w 1023582"/>
              <a:gd name="connsiteY74" fmla="*/ 1173707 h 3507474"/>
              <a:gd name="connsiteX75" fmla="*/ 518615 w 1023582"/>
              <a:gd name="connsiteY75" fmla="*/ 1091821 h 3507474"/>
              <a:gd name="connsiteX76" fmla="*/ 491319 w 1023582"/>
              <a:gd name="connsiteY76" fmla="*/ 1050877 h 3507474"/>
              <a:gd name="connsiteX77" fmla="*/ 477672 w 1023582"/>
              <a:gd name="connsiteY77" fmla="*/ 1023582 h 3507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1023582" h="3507474">
                <a:moveTo>
                  <a:pt x="368489" y="968991"/>
                </a:moveTo>
                <a:cubicBezTo>
                  <a:pt x="345548" y="940315"/>
                  <a:pt x="305536" y="885150"/>
                  <a:pt x="272955" y="859809"/>
                </a:cubicBezTo>
                <a:cubicBezTo>
                  <a:pt x="247060" y="839669"/>
                  <a:pt x="191069" y="805218"/>
                  <a:pt x="191069" y="805218"/>
                </a:cubicBezTo>
                <a:cubicBezTo>
                  <a:pt x="181970" y="791570"/>
                  <a:pt x="174274" y="776875"/>
                  <a:pt x="163773" y="764274"/>
                </a:cubicBezTo>
                <a:cubicBezTo>
                  <a:pt x="151417" y="749447"/>
                  <a:pt x="133536" y="739390"/>
                  <a:pt x="122830" y="723331"/>
                </a:cubicBezTo>
                <a:cubicBezTo>
                  <a:pt x="114850" y="711361"/>
                  <a:pt x="115616" y="695255"/>
                  <a:pt x="109182" y="682388"/>
                </a:cubicBezTo>
                <a:cubicBezTo>
                  <a:pt x="101846" y="667717"/>
                  <a:pt x="90985" y="655092"/>
                  <a:pt x="81886" y="641444"/>
                </a:cubicBezTo>
                <a:cubicBezTo>
                  <a:pt x="71705" y="600716"/>
                  <a:pt x="41814" y="483179"/>
                  <a:pt x="40943" y="464024"/>
                </a:cubicBezTo>
                <a:cubicBezTo>
                  <a:pt x="38250" y="404770"/>
                  <a:pt x="47234" y="345460"/>
                  <a:pt x="54591" y="286603"/>
                </a:cubicBezTo>
                <a:cubicBezTo>
                  <a:pt x="56375" y="272328"/>
                  <a:pt x="59877" y="257366"/>
                  <a:pt x="68239" y="245659"/>
                </a:cubicBezTo>
                <a:cubicBezTo>
                  <a:pt x="83197" y="224718"/>
                  <a:pt x="104633" y="209265"/>
                  <a:pt x="122830" y="191068"/>
                </a:cubicBezTo>
                <a:cubicBezTo>
                  <a:pt x="146045" y="121424"/>
                  <a:pt x="121658" y="174239"/>
                  <a:pt x="177421" y="109182"/>
                </a:cubicBezTo>
                <a:cubicBezTo>
                  <a:pt x="214378" y="66065"/>
                  <a:pt x="209409" y="49472"/>
                  <a:pt x="259307" y="27295"/>
                </a:cubicBezTo>
                <a:cubicBezTo>
                  <a:pt x="285599" y="15610"/>
                  <a:pt x="341194" y="0"/>
                  <a:pt x="341194" y="0"/>
                </a:cubicBezTo>
                <a:cubicBezTo>
                  <a:pt x="423081" y="4549"/>
                  <a:pt x="506290" y="-1699"/>
                  <a:pt x="586854" y="13647"/>
                </a:cubicBezTo>
                <a:cubicBezTo>
                  <a:pt x="620983" y="20148"/>
                  <a:pt x="634354" y="69535"/>
                  <a:pt x="641445" y="95534"/>
                </a:cubicBezTo>
                <a:cubicBezTo>
                  <a:pt x="651316" y="131726"/>
                  <a:pt x="656877" y="169127"/>
                  <a:pt x="668740" y="204716"/>
                </a:cubicBezTo>
                <a:cubicBezTo>
                  <a:pt x="688320" y="263453"/>
                  <a:pt x="678899" y="231703"/>
                  <a:pt x="696036" y="300250"/>
                </a:cubicBezTo>
                <a:cubicBezTo>
                  <a:pt x="691487" y="377587"/>
                  <a:pt x="692408" y="455442"/>
                  <a:pt x="682388" y="532262"/>
                </a:cubicBezTo>
                <a:cubicBezTo>
                  <a:pt x="669961" y="627536"/>
                  <a:pt x="659618" y="591448"/>
                  <a:pt x="627797" y="655092"/>
                </a:cubicBezTo>
                <a:cubicBezTo>
                  <a:pt x="597023" y="716641"/>
                  <a:pt x="635741" y="678315"/>
                  <a:pt x="586854" y="736979"/>
                </a:cubicBezTo>
                <a:cubicBezTo>
                  <a:pt x="556242" y="773713"/>
                  <a:pt x="537979" y="775296"/>
                  <a:pt x="518615" y="818865"/>
                </a:cubicBezTo>
                <a:cubicBezTo>
                  <a:pt x="506930" y="845157"/>
                  <a:pt x="500417" y="873456"/>
                  <a:pt x="491319" y="900752"/>
                </a:cubicBezTo>
                <a:lnTo>
                  <a:pt x="464024" y="982638"/>
                </a:lnTo>
                <a:cubicBezTo>
                  <a:pt x="459475" y="996286"/>
                  <a:pt x="458356" y="1011612"/>
                  <a:pt x="450376" y="1023582"/>
                </a:cubicBezTo>
                <a:cubicBezTo>
                  <a:pt x="383869" y="1123343"/>
                  <a:pt x="465056" y="997895"/>
                  <a:pt x="395785" y="1119116"/>
                </a:cubicBezTo>
                <a:cubicBezTo>
                  <a:pt x="387647" y="1133357"/>
                  <a:pt x="377588" y="1146411"/>
                  <a:pt x="368489" y="1160059"/>
                </a:cubicBezTo>
                <a:cubicBezTo>
                  <a:pt x="292502" y="1388025"/>
                  <a:pt x="393155" y="1105797"/>
                  <a:pt x="300251" y="1310185"/>
                </a:cubicBezTo>
                <a:cubicBezTo>
                  <a:pt x="230644" y="1463320"/>
                  <a:pt x="310079" y="1336383"/>
                  <a:pt x="245660" y="1433015"/>
                </a:cubicBezTo>
                <a:cubicBezTo>
                  <a:pt x="236437" y="1488354"/>
                  <a:pt x="233634" y="1518591"/>
                  <a:pt x="218364" y="1569492"/>
                </a:cubicBezTo>
                <a:cubicBezTo>
                  <a:pt x="210096" y="1597051"/>
                  <a:pt x="196712" y="1623166"/>
                  <a:pt x="191069" y="1651379"/>
                </a:cubicBezTo>
                <a:cubicBezTo>
                  <a:pt x="186520" y="1674125"/>
                  <a:pt x="183047" y="1697114"/>
                  <a:pt x="177421" y="1719618"/>
                </a:cubicBezTo>
                <a:cubicBezTo>
                  <a:pt x="173932" y="1733574"/>
                  <a:pt x="167558" y="1746682"/>
                  <a:pt x="163773" y="1760561"/>
                </a:cubicBezTo>
                <a:cubicBezTo>
                  <a:pt x="153902" y="1796753"/>
                  <a:pt x="145576" y="1833349"/>
                  <a:pt x="136478" y="1869743"/>
                </a:cubicBezTo>
                <a:lnTo>
                  <a:pt x="122830" y="1924334"/>
                </a:lnTo>
                <a:cubicBezTo>
                  <a:pt x="118281" y="1942531"/>
                  <a:pt x="115114" y="1961131"/>
                  <a:pt x="109182" y="1978925"/>
                </a:cubicBezTo>
                <a:lnTo>
                  <a:pt x="81886" y="2060812"/>
                </a:lnTo>
                <a:lnTo>
                  <a:pt x="68239" y="2101755"/>
                </a:lnTo>
                <a:cubicBezTo>
                  <a:pt x="63690" y="2142698"/>
                  <a:pt x="64583" y="2184620"/>
                  <a:pt x="54591" y="2224585"/>
                </a:cubicBezTo>
                <a:cubicBezTo>
                  <a:pt x="50613" y="2240498"/>
                  <a:pt x="31273" y="2249615"/>
                  <a:pt x="27295" y="2265528"/>
                </a:cubicBezTo>
                <a:cubicBezTo>
                  <a:pt x="17304" y="2305493"/>
                  <a:pt x="18758" y="2347481"/>
                  <a:pt x="13648" y="2388358"/>
                </a:cubicBezTo>
                <a:cubicBezTo>
                  <a:pt x="9658" y="2420278"/>
                  <a:pt x="4549" y="2452047"/>
                  <a:pt x="0" y="2483892"/>
                </a:cubicBezTo>
                <a:cubicBezTo>
                  <a:pt x="4549" y="2629468"/>
                  <a:pt x="1877" y="2775450"/>
                  <a:pt x="13648" y="2920621"/>
                </a:cubicBezTo>
                <a:cubicBezTo>
                  <a:pt x="15628" y="2945039"/>
                  <a:pt x="33904" y="2965394"/>
                  <a:pt x="40943" y="2988859"/>
                </a:cubicBezTo>
                <a:cubicBezTo>
                  <a:pt x="47609" y="3011078"/>
                  <a:pt x="46446" y="3035378"/>
                  <a:pt x="54591" y="3057098"/>
                </a:cubicBezTo>
                <a:cubicBezTo>
                  <a:pt x="68453" y="3094064"/>
                  <a:pt x="98693" y="3110021"/>
                  <a:pt x="122830" y="3138985"/>
                </a:cubicBezTo>
                <a:cubicBezTo>
                  <a:pt x="161583" y="3185488"/>
                  <a:pt x="141892" y="3185342"/>
                  <a:pt x="191069" y="3234519"/>
                </a:cubicBezTo>
                <a:cubicBezTo>
                  <a:pt x="202667" y="3246117"/>
                  <a:pt x="218364" y="3252716"/>
                  <a:pt x="232012" y="3261815"/>
                </a:cubicBezTo>
                <a:cubicBezTo>
                  <a:pt x="241110" y="3275463"/>
                  <a:pt x="247709" y="3291160"/>
                  <a:pt x="259307" y="3302758"/>
                </a:cubicBezTo>
                <a:cubicBezTo>
                  <a:pt x="323406" y="3366857"/>
                  <a:pt x="302848" y="3317795"/>
                  <a:pt x="354842" y="3384644"/>
                </a:cubicBezTo>
                <a:cubicBezTo>
                  <a:pt x="374983" y="3410539"/>
                  <a:pt x="391236" y="3439235"/>
                  <a:pt x="409433" y="3466531"/>
                </a:cubicBezTo>
                <a:lnTo>
                  <a:pt x="436728" y="3507474"/>
                </a:lnTo>
                <a:cubicBezTo>
                  <a:pt x="474366" y="3502770"/>
                  <a:pt x="544777" y="3501218"/>
                  <a:pt x="586854" y="3480179"/>
                </a:cubicBezTo>
                <a:cubicBezTo>
                  <a:pt x="635557" y="3455827"/>
                  <a:pt x="637619" y="3437465"/>
                  <a:pt x="682388" y="3398292"/>
                </a:cubicBezTo>
                <a:cubicBezTo>
                  <a:pt x="699506" y="3383314"/>
                  <a:pt x="720148" y="3372650"/>
                  <a:pt x="736979" y="3357349"/>
                </a:cubicBezTo>
                <a:cubicBezTo>
                  <a:pt x="770302" y="3327055"/>
                  <a:pt x="796485" y="3288836"/>
                  <a:pt x="832513" y="3261815"/>
                </a:cubicBezTo>
                <a:cubicBezTo>
                  <a:pt x="850710" y="3248167"/>
                  <a:pt x="871020" y="3236955"/>
                  <a:pt x="887104" y="3220871"/>
                </a:cubicBezTo>
                <a:cubicBezTo>
                  <a:pt x="978085" y="3129890"/>
                  <a:pt x="846166" y="3225417"/>
                  <a:pt x="955343" y="3152633"/>
                </a:cubicBezTo>
                <a:cubicBezTo>
                  <a:pt x="968991" y="3134436"/>
                  <a:pt x="985001" y="3117791"/>
                  <a:pt x="996286" y="3098041"/>
                </a:cubicBezTo>
                <a:cubicBezTo>
                  <a:pt x="1009199" y="3075442"/>
                  <a:pt x="1020126" y="3006140"/>
                  <a:pt x="1023582" y="2988859"/>
                </a:cubicBezTo>
                <a:cubicBezTo>
                  <a:pt x="1012819" y="2709029"/>
                  <a:pt x="1013813" y="2661037"/>
                  <a:pt x="996286" y="2415653"/>
                </a:cubicBezTo>
                <a:cubicBezTo>
                  <a:pt x="986561" y="2279500"/>
                  <a:pt x="994049" y="2289167"/>
                  <a:pt x="968991" y="2197289"/>
                </a:cubicBezTo>
                <a:cubicBezTo>
                  <a:pt x="939201" y="2088060"/>
                  <a:pt x="942871" y="2123634"/>
                  <a:pt x="928048" y="2019868"/>
                </a:cubicBezTo>
                <a:cubicBezTo>
                  <a:pt x="922861" y="1983559"/>
                  <a:pt x="926736" y="1945226"/>
                  <a:pt x="914400" y="1910686"/>
                </a:cubicBezTo>
                <a:cubicBezTo>
                  <a:pt x="903366" y="1879792"/>
                  <a:pt x="859809" y="1828800"/>
                  <a:pt x="859809" y="1828800"/>
                </a:cubicBezTo>
                <a:cubicBezTo>
                  <a:pt x="850710" y="1792406"/>
                  <a:pt x="844375" y="1755207"/>
                  <a:pt x="832513" y="1719618"/>
                </a:cubicBezTo>
                <a:cubicBezTo>
                  <a:pt x="827964" y="1705970"/>
                  <a:pt x="822355" y="1692631"/>
                  <a:pt x="818866" y="1678674"/>
                </a:cubicBezTo>
                <a:cubicBezTo>
                  <a:pt x="813240" y="1656170"/>
                  <a:pt x="815592" y="1631184"/>
                  <a:pt x="805218" y="1610436"/>
                </a:cubicBezTo>
                <a:cubicBezTo>
                  <a:pt x="796586" y="1593173"/>
                  <a:pt x="777923" y="1583140"/>
                  <a:pt x="764275" y="1569492"/>
                </a:cubicBezTo>
                <a:cubicBezTo>
                  <a:pt x="753520" y="1526472"/>
                  <a:pt x="751664" y="1513117"/>
                  <a:pt x="736979" y="1473958"/>
                </a:cubicBezTo>
                <a:cubicBezTo>
                  <a:pt x="728377" y="1451019"/>
                  <a:pt x="718285" y="1428658"/>
                  <a:pt x="709683" y="1405719"/>
                </a:cubicBezTo>
                <a:cubicBezTo>
                  <a:pt x="704632" y="1392249"/>
                  <a:pt x="702470" y="1377643"/>
                  <a:pt x="696036" y="1364776"/>
                </a:cubicBezTo>
                <a:cubicBezTo>
                  <a:pt x="688701" y="1350105"/>
                  <a:pt x="677839" y="1337481"/>
                  <a:pt x="668740" y="1323833"/>
                </a:cubicBezTo>
                <a:cubicBezTo>
                  <a:pt x="655225" y="1283288"/>
                  <a:pt x="646592" y="1233446"/>
                  <a:pt x="614149" y="1201003"/>
                </a:cubicBezTo>
                <a:cubicBezTo>
                  <a:pt x="602551" y="1189405"/>
                  <a:pt x="586854" y="1182806"/>
                  <a:pt x="573206" y="1173707"/>
                </a:cubicBezTo>
                <a:lnTo>
                  <a:pt x="518615" y="1091821"/>
                </a:lnTo>
                <a:cubicBezTo>
                  <a:pt x="509516" y="1078173"/>
                  <a:pt x="498654" y="1065548"/>
                  <a:pt x="491319" y="1050877"/>
                </a:cubicBezTo>
                <a:lnTo>
                  <a:pt x="477672" y="1023582"/>
                </a:lnTo>
              </a:path>
            </a:pathLst>
          </a:cu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5078617" y="1193762"/>
            <a:ext cx="856507" cy="2307306"/>
          </a:xfrm>
          <a:custGeom>
            <a:avLst/>
            <a:gdLst>
              <a:gd name="connsiteX0" fmla="*/ 392483 w 856507"/>
              <a:gd name="connsiteY0" fmla="*/ 818865 h 2307306"/>
              <a:gd name="connsiteX1" fmla="*/ 310597 w 856507"/>
              <a:gd name="connsiteY1" fmla="*/ 777922 h 2307306"/>
              <a:gd name="connsiteX2" fmla="*/ 296949 w 856507"/>
              <a:gd name="connsiteY2" fmla="*/ 736979 h 2307306"/>
              <a:gd name="connsiteX3" fmla="*/ 215063 w 856507"/>
              <a:gd name="connsiteY3" fmla="*/ 696036 h 2307306"/>
              <a:gd name="connsiteX4" fmla="*/ 160471 w 856507"/>
              <a:gd name="connsiteY4" fmla="*/ 641445 h 2307306"/>
              <a:gd name="connsiteX5" fmla="*/ 133176 w 856507"/>
              <a:gd name="connsiteY5" fmla="*/ 600501 h 2307306"/>
              <a:gd name="connsiteX6" fmla="*/ 92233 w 856507"/>
              <a:gd name="connsiteY6" fmla="*/ 573206 h 2307306"/>
              <a:gd name="connsiteX7" fmla="*/ 78585 w 856507"/>
              <a:gd name="connsiteY7" fmla="*/ 532262 h 2307306"/>
              <a:gd name="connsiteX8" fmla="*/ 23994 w 856507"/>
              <a:gd name="connsiteY8" fmla="*/ 436728 h 2307306"/>
              <a:gd name="connsiteX9" fmla="*/ 23994 w 856507"/>
              <a:gd name="connsiteY9" fmla="*/ 191068 h 2307306"/>
              <a:gd name="connsiteX10" fmla="*/ 146824 w 856507"/>
              <a:gd name="connsiteY10" fmla="*/ 122830 h 2307306"/>
              <a:gd name="connsiteX11" fmla="*/ 201415 w 856507"/>
              <a:gd name="connsiteY11" fmla="*/ 81886 h 2307306"/>
              <a:gd name="connsiteX12" fmla="*/ 242358 w 856507"/>
              <a:gd name="connsiteY12" fmla="*/ 68239 h 2307306"/>
              <a:gd name="connsiteX13" fmla="*/ 283301 w 856507"/>
              <a:gd name="connsiteY13" fmla="*/ 40943 h 2307306"/>
              <a:gd name="connsiteX14" fmla="*/ 365188 w 856507"/>
              <a:gd name="connsiteY14" fmla="*/ 0 h 2307306"/>
              <a:gd name="connsiteX15" fmla="*/ 569904 w 856507"/>
              <a:gd name="connsiteY15" fmla="*/ 27295 h 2307306"/>
              <a:gd name="connsiteX16" fmla="*/ 651791 w 856507"/>
              <a:gd name="connsiteY16" fmla="*/ 81886 h 2307306"/>
              <a:gd name="connsiteX17" fmla="*/ 692734 w 856507"/>
              <a:gd name="connsiteY17" fmla="*/ 109182 h 2307306"/>
              <a:gd name="connsiteX18" fmla="*/ 733677 w 856507"/>
              <a:gd name="connsiteY18" fmla="*/ 232012 h 2307306"/>
              <a:gd name="connsiteX19" fmla="*/ 747325 w 856507"/>
              <a:gd name="connsiteY19" fmla="*/ 272955 h 2307306"/>
              <a:gd name="connsiteX20" fmla="*/ 733677 w 856507"/>
              <a:gd name="connsiteY20" fmla="*/ 491319 h 2307306"/>
              <a:gd name="connsiteX21" fmla="*/ 638143 w 856507"/>
              <a:gd name="connsiteY21" fmla="*/ 655092 h 2307306"/>
              <a:gd name="connsiteX22" fmla="*/ 597200 w 856507"/>
              <a:gd name="connsiteY22" fmla="*/ 682388 h 2307306"/>
              <a:gd name="connsiteX23" fmla="*/ 528961 w 856507"/>
              <a:gd name="connsiteY23" fmla="*/ 750627 h 2307306"/>
              <a:gd name="connsiteX24" fmla="*/ 501665 w 856507"/>
              <a:gd name="connsiteY24" fmla="*/ 791570 h 2307306"/>
              <a:gd name="connsiteX25" fmla="*/ 460722 w 856507"/>
              <a:gd name="connsiteY25" fmla="*/ 832513 h 2307306"/>
              <a:gd name="connsiteX26" fmla="*/ 378836 w 856507"/>
              <a:gd name="connsiteY26" fmla="*/ 968991 h 2307306"/>
              <a:gd name="connsiteX27" fmla="*/ 351540 w 856507"/>
              <a:gd name="connsiteY27" fmla="*/ 1009934 h 2307306"/>
              <a:gd name="connsiteX28" fmla="*/ 337892 w 856507"/>
              <a:gd name="connsiteY28" fmla="*/ 1064525 h 2307306"/>
              <a:gd name="connsiteX29" fmla="*/ 310597 w 856507"/>
              <a:gd name="connsiteY29" fmla="*/ 1105468 h 2307306"/>
              <a:gd name="connsiteX30" fmla="*/ 283301 w 856507"/>
              <a:gd name="connsiteY30" fmla="*/ 1160059 h 2307306"/>
              <a:gd name="connsiteX31" fmla="*/ 269654 w 856507"/>
              <a:gd name="connsiteY31" fmla="*/ 1228298 h 2307306"/>
              <a:gd name="connsiteX32" fmla="*/ 242358 w 856507"/>
              <a:gd name="connsiteY32" fmla="*/ 1282889 h 2307306"/>
              <a:gd name="connsiteX33" fmla="*/ 228710 w 856507"/>
              <a:gd name="connsiteY33" fmla="*/ 1323833 h 2307306"/>
              <a:gd name="connsiteX34" fmla="*/ 201415 w 856507"/>
              <a:gd name="connsiteY34" fmla="*/ 1364776 h 2307306"/>
              <a:gd name="connsiteX35" fmla="*/ 146824 w 856507"/>
              <a:gd name="connsiteY35" fmla="*/ 1460310 h 2307306"/>
              <a:gd name="connsiteX36" fmla="*/ 133176 w 856507"/>
              <a:gd name="connsiteY36" fmla="*/ 1528549 h 2307306"/>
              <a:gd name="connsiteX37" fmla="*/ 78585 w 856507"/>
              <a:gd name="connsiteY37" fmla="*/ 1624083 h 2307306"/>
              <a:gd name="connsiteX38" fmla="*/ 64937 w 856507"/>
              <a:gd name="connsiteY38" fmla="*/ 1665027 h 2307306"/>
              <a:gd name="connsiteX39" fmla="*/ 37642 w 856507"/>
              <a:gd name="connsiteY39" fmla="*/ 1801504 h 2307306"/>
              <a:gd name="connsiteX40" fmla="*/ 51289 w 856507"/>
              <a:gd name="connsiteY40" fmla="*/ 2074459 h 2307306"/>
              <a:gd name="connsiteX41" fmla="*/ 64937 w 856507"/>
              <a:gd name="connsiteY41" fmla="*/ 2129051 h 2307306"/>
              <a:gd name="connsiteX42" fmla="*/ 105880 w 856507"/>
              <a:gd name="connsiteY42" fmla="*/ 2169994 h 2307306"/>
              <a:gd name="connsiteX43" fmla="*/ 174119 w 856507"/>
              <a:gd name="connsiteY43" fmla="*/ 2251880 h 2307306"/>
              <a:gd name="connsiteX44" fmla="*/ 283301 w 856507"/>
              <a:gd name="connsiteY44" fmla="*/ 2279176 h 2307306"/>
              <a:gd name="connsiteX45" fmla="*/ 337892 w 856507"/>
              <a:gd name="connsiteY45" fmla="*/ 2306471 h 2307306"/>
              <a:gd name="connsiteX46" fmla="*/ 542609 w 856507"/>
              <a:gd name="connsiteY46" fmla="*/ 2279176 h 2307306"/>
              <a:gd name="connsiteX47" fmla="*/ 583552 w 856507"/>
              <a:gd name="connsiteY47" fmla="*/ 2265528 h 2307306"/>
              <a:gd name="connsiteX48" fmla="*/ 638143 w 856507"/>
              <a:gd name="connsiteY48" fmla="*/ 2238233 h 2307306"/>
              <a:gd name="connsiteX49" fmla="*/ 679086 w 856507"/>
              <a:gd name="connsiteY49" fmla="*/ 2197289 h 2307306"/>
              <a:gd name="connsiteX50" fmla="*/ 733677 w 856507"/>
              <a:gd name="connsiteY50" fmla="*/ 2156346 h 2307306"/>
              <a:gd name="connsiteX51" fmla="*/ 815564 w 856507"/>
              <a:gd name="connsiteY51" fmla="*/ 2074459 h 2307306"/>
              <a:gd name="connsiteX52" fmla="*/ 842860 w 856507"/>
              <a:gd name="connsiteY52" fmla="*/ 2033516 h 2307306"/>
              <a:gd name="connsiteX53" fmla="*/ 856507 w 856507"/>
              <a:gd name="connsiteY53" fmla="*/ 1965277 h 2307306"/>
              <a:gd name="connsiteX54" fmla="*/ 842860 w 856507"/>
              <a:gd name="connsiteY54" fmla="*/ 1569492 h 2307306"/>
              <a:gd name="connsiteX55" fmla="*/ 829212 w 856507"/>
              <a:gd name="connsiteY55" fmla="*/ 1501254 h 2307306"/>
              <a:gd name="connsiteX56" fmla="*/ 774621 w 856507"/>
              <a:gd name="connsiteY56" fmla="*/ 1378424 h 2307306"/>
              <a:gd name="connsiteX57" fmla="*/ 733677 w 856507"/>
              <a:gd name="connsiteY57" fmla="*/ 1337480 h 2307306"/>
              <a:gd name="connsiteX58" fmla="*/ 720030 w 856507"/>
              <a:gd name="connsiteY58" fmla="*/ 1296537 h 2307306"/>
              <a:gd name="connsiteX59" fmla="*/ 665439 w 856507"/>
              <a:gd name="connsiteY59" fmla="*/ 1214651 h 2307306"/>
              <a:gd name="connsiteX60" fmla="*/ 638143 w 856507"/>
              <a:gd name="connsiteY60" fmla="*/ 1173707 h 2307306"/>
              <a:gd name="connsiteX61" fmla="*/ 610848 w 856507"/>
              <a:gd name="connsiteY61" fmla="*/ 1132764 h 2307306"/>
              <a:gd name="connsiteX62" fmla="*/ 597200 w 856507"/>
              <a:gd name="connsiteY62" fmla="*/ 1091821 h 2307306"/>
              <a:gd name="connsiteX63" fmla="*/ 556257 w 856507"/>
              <a:gd name="connsiteY63" fmla="*/ 1064525 h 2307306"/>
              <a:gd name="connsiteX64" fmla="*/ 542609 w 856507"/>
              <a:gd name="connsiteY64" fmla="*/ 1009934 h 2307306"/>
              <a:gd name="connsiteX65" fmla="*/ 488018 w 856507"/>
              <a:gd name="connsiteY65" fmla="*/ 928048 h 2307306"/>
              <a:gd name="connsiteX66" fmla="*/ 460722 w 856507"/>
              <a:gd name="connsiteY66" fmla="*/ 859809 h 2307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856507" h="2307306">
                <a:moveTo>
                  <a:pt x="392483" y="818865"/>
                </a:moveTo>
                <a:cubicBezTo>
                  <a:pt x="365188" y="805217"/>
                  <a:pt x="333767" y="797782"/>
                  <a:pt x="310597" y="777922"/>
                </a:cubicBezTo>
                <a:cubicBezTo>
                  <a:pt x="299674" y="768560"/>
                  <a:pt x="305936" y="748213"/>
                  <a:pt x="296949" y="736979"/>
                </a:cubicBezTo>
                <a:cubicBezTo>
                  <a:pt x="277707" y="712926"/>
                  <a:pt x="242037" y="705027"/>
                  <a:pt x="215063" y="696036"/>
                </a:cubicBezTo>
                <a:cubicBezTo>
                  <a:pt x="185285" y="606702"/>
                  <a:pt x="226644" y="694383"/>
                  <a:pt x="160471" y="641445"/>
                </a:cubicBezTo>
                <a:cubicBezTo>
                  <a:pt x="147663" y="631198"/>
                  <a:pt x="144774" y="612100"/>
                  <a:pt x="133176" y="600501"/>
                </a:cubicBezTo>
                <a:cubicBezTo>
                  <a:pt x="121578" y="588903"/>
                  <a:pt x="105881" y="582304"/>
                  <a:pt x="92233" y="573206"/>
                </a:cubicBezTo>
                <a:cubicBezTo>
                  <a:pt x="87684" y="559558"/>
                  <a:pt x="84252" y="545485"/>
                  <a:pt x="78585" y="532262"/>
                </a:cubicBezTo>
                <a:cubicBezTo>
                  <a:pt x="57807" y="483781"/>
                  <a:pt x="51405" y="477845"/>
                  <a:pt x="23994" y="436728"/>
                </a:cubicBezTo>
                <a:cubicBezTo>
                  <a:pt x="2515" y="350812"/>
                  <a:pt x="-17050" y="296610"/>
                  <a:pt x="23994" y="191068"/>
                </a:cubicBezTo>
                <a:cubicBezTo>
                  <a:pt x="37974" y="155121"/>
                  <a:pt x="109787" y="135175"/>
                  <a:pt x="146824" y="122830"/>
                </a:cubicBezTo>
                <a:cubicBezTo>
                  <a:pt x="165021" y="109182"/>
                  <a:pt x="181666" y="93171"/>
                  <a:pt x="201415" y="81886"/>
                </a:cubicBezTo>
                <a:cubicBezTo>
                  <a:pt x="213905" y="74749"/>
                  <a:pt x="229491" y="74673"/>
                  <a:pt x="242358" y="68239"/>
                </a:cubicBezTo>
                <a:cubicBezTo>
                  <a:pt x="257029" y="60904"/>
                  <a:pt x="268630" y="48279"/>
                  <a:pt x="283301" y="40943"/>
                </a:cubicBezTo>
                <a:cubicBezTo>
                  <a:pt x="396317" y="-15566"/>
                  <a:pt x="247844" y="78229"/>
                  <a:pt x="365188" y="0"/>
                </a:cubicBezTo>
                <a:cubicBezTo>
                  <a:pt x="376791" y="967"/>
                  <a:pt x="520718" y="-30"/>
                  <a:pt x="569904" y="27295"/>
                </a:cubicBezTo>
                <a:cubicBezTo>
                  <a:pt x="598581" y="43226"/>
                  <a:pt x="624495" y="63689"/>
                  <a:pt x="651791" y="81886"/>
                </a:cubicBezTo>
                <a:lnTo>
                  <a:pt x="692734" y="109182"/>
                </a:lnTo>
                <a:lnTo>
                  <a:pt x="733677" y="232012"/>
                </a:lnTo>
                <a:lnTo>
                  <a:pt x="747325" y="272955"/>
                </a:lnTo>
                <a:cubicBezTo>
                  <a:pt x="742776" y="345743"/>
                  <a:pt x="743531" y="419058"/>
                  <a:pt x="733677" y="491319"/>
                </a:cubicBezTo>
                <a:cubicBezTo>
                  <a:pt x="724715" y="557042"/>
                  <a:pt x="688014" y="613532"/>
                  <a:pt x="638143" y="655092"/>
                </a:cubicBezTo>
                <a:cubicBezTo>
                  <a:pt x="625542" y="665593"/>
                  <a:pt x="610848" y="673289"/>
                  <a:pt x="597200" y="682388"/>
                </a:cubicBezTo>
                <a:cubicBezTo>
                  <a:pt x="524411" y="791569"/>
                  <a:pt x="619946" y="659642"/>
                  <a:pt x="528961" y="750627"/>
                </a:cubicBezTo>
                <a:cubicBezTo>
                  <a:pt x="517363" y="762225"/>
                  <a:pt x="512166" y="778969"/>
                  <a:pt x="501665" y="791570"/>
                </a:cubicBezTo>
                <a:cubicBezTo>
                  <a:pt x="489309" y="806397"/>
                  <a:pt x="474370" y="818865"/>
                  <a:pt x="460722" y="832513"/>
                </a:cubicBezTo>
                <a:cubicBezTo>
                  <a:pt x="418758" y="916444"/>
                  <a:pt x="444710" y="870180"/>
                  <a:pt x="378836" y="968991"/>
                </a:cubicBezTo>
                <a:lnTo>
                  <a:pt x="351540" y="1009934"/>
                </a:lnTo>
                <a:cubicBezTo>
                  <a:pt x="346991" y="1028131"/>
                  <a:pt x="345281" y="1047285"/>
                  <a:pt x="337892" y="1064525"/>
                </a:cubicBezTo>
                <a:cubicBezTo>
                  <a:pt x="331431" y="1079601"/>
                  <a:pt x="318735" y="1091227"/>
                  <a:pt x="310597" y="1105468"/>
                </a:cubicBezTo>
                <a:cubicBezTo>
                  <a:pt x="300503" y="1123132"/>
                  <a:pt x="292400" y="1141862"/>
                  <a:pt x="283301" y="1160059"/>
                </a:cubicBezTo>
                <a:cubicBezTo>
                  <a:pt x="278752" y="1182805"/>
                  <a:pt x="276989" y="1206292"/>
                  <a:pt x="269654" y="1228298"/>
                </a:cubicBezTo>
                <a:cubicBezTo>
                  <a:pt x="263220" y="1247599"/>
                  <a:pt x="250372" y="1264189"/>
                  <a:pt x="242358" y="1282889"/>
                </a:cubicBezTo>
                <a:cubicBezTo>
                  <a:pt x="236691" y="1296112"/>
                  <a:pt x="235144" y="1310966"/>
                  <a:pt x="228710" y="1323833"/>
                </a:cubicBezTo>
                <a:cubicBezTo>
                  <a:pt x="221375" y="1338504"/>
                  <a:pt x="209553" y="1350535"/>
                  <a:pt x="201415" y="1364776"/>
                </a:cubicBezTo>
                <a:cubicBezTo>
                  <a:pt x="132153" y="1485984"/>
                  <a:pt x="213324" y="1360559"/>
                  <a:pt x="146824" y="1460310"/>
                </a:cubicBezTo>
                <a:cubicBezTo>
                  <a:pt x="142275" y="1483056"/>
                  <a:pt x="140512" y="1506543"/>
                  <a:pt x="133176" y="1528549"/>
                </a:cubicBezTo>
                <a:cubicBezTo>
                  <a:pt x="109249" y="1600328"/>
                  <a:pt x="108535" y="1564182"/>
                  <a:pt x="78585" y="1624083"/>
                </a:cubicBezTo>
                <a:cubicBezTo>
                  <a:pt x="72151" y="1636950"/>
                  <a:pt x="68172" y="1651009"/>
                  <a:pt x="64937" y="1665027"/>
                </a:cubicBezTo>
                <a:cubicBezTo>
                  <a:pt x="54505" y="1710232"/>
                  <a:pt x="37642" y="1801504"/>
                  <a:pt x="37642" y="1801504"/>
                </a:cubicBezTo>
                <a:cubicBezTo>
                  <a:pt x="42191" y="1892489"/>
                  <a:pt x="43724" y="1983675"/>
                  <a:pt x="51289" y="2074459"/>
                </a:cubicBezTo>
                <a:cubicBezTo>
                  <a:pt x="52847" y="2093152"/>
                  <a:pt x="55631" y="2112765"/>
                  <a:pt x="64937" y="2129051"/>
                </a:cubicBezTo>
                <a:cubicBezTo>
                  <a:pt x="74513" y="2145809"/>
                  <a:pt x="94662" y="2154288"/>
                  <a:pt x="105880" y="2169994"/>
                </a:cubicBezTo>
                <a:cubicBezTo>
                  <a:pt x="150305" y="2232189"/>
                  <a:pt x="108352" y="2218997"/>
                  <a:pt x="174119" y="2251880"/>
                </a:cubicBezTo>
                <a:cubicBezTo>
                  <a:pt x="202097" y="2265869"/>
                  <a:pt x="257346" y="2273985"/>
                  <a:pt x="283301" y="2279176"/>
                </a:cubicBezTo>
                <a:cubicBezTo>
                  <a:pt x="301498" y="2288274"/>
                  <a:pt x="317592" y="2305118"/>
                  <a:pt x="337892" y="2306471"/>
                </a:cubicBezTo>
                <a:cubicBezTo>
                  <a:pt x="403158" y="2310822"/>
                  <a:pt x="477920" y="2297659"/>
                  <a:pt x="542609" y="2279176"/>
                </a:cubicBezTo>
                <a:cubicBezTo>
                  <a:pt x="556441" y="2275224"/>
                  <a:pt x="570329" y="2271195"/>
                  <a:pt x="583552" y="2265528"/>
                </a:cubicBezTo>
                <a:cubicBezTo>
                  <a:pt x="602252" y="2257514"/>
                  <a:pt x="619946" y="2247331"/>
                  <a:pt x="638143" y="2238233"/>
                </a:cubicBezTo>
                <a:cubicBezTo>
                  <a:pt x="651791" y="2224585"/>
                  <a:pt x="664432" y="2209850"/>
                  <a:pt x="679086" y="2197289"/>
                </a:cubicBezTo>
                <a:cubicBezTo>
                  <a:pt x="696356" y="2182486"/>
                  <a:pt x="717593" y="2172430"/>
                  <a:pt x="733677" y="2156346"/>
                </a:cubicBezTo>
                <a:cubicBezTo>
                  <a:pt x="835250" y="2054774"/>
                  <a:pt x="719072" y="2138789"/>
                  <a:pt x="815564" y="2074459"/>
                </a:cubicBezTo>
                <a:cubicBezTo>
                  <a:pt x="824663" y="2060811"/>
                  <a:pt x="837101" y="2048874"/>
                  <a:pt x="842860" y="2033516"/>
                </a:cubicBezTo>
                <a:cubicBezTo>
                  <a:pt x="851005" y="2011796"/>
                  <a:pt x="856507" y="1988474"/>
                  <a:pt x="856507" y="1965277"/>
                </a:cubicBezTo>
                <a:cubicBezTo>
                  <a:pt x="856507" y="1833270"/>
                  <a:pt x="850612" y="1701271"/>
                  <a:pt x="842860" y="1569492"/>
                </a:cubicBezTo>
                <a:cubicBezTo>
                  <a:pt x="841498" y="1546336"/>
                  <a:pt x="835316" y="1523633"/>
                  <a:pt x="829212" y="1501254"/>
                </a:cubicBezTo>
                <a:cubicBezTo>
                  <a:pt x="814737" y="1448179"/>
                  <a:pt x="807610" y="1418011"/>
                  <a:pt x="774621" y="1378424"/>
                </a:cubicBezTo>
                <a:cubicBezTo>
                  <a:pt x="762265" y="1363596"/>
                  <a:pt x="747325" y="1351128"/>
                  <a:pt x="733677" y="1337480"/>
                </a:cubicBezTo>
                <a:cubicBezTo>
                  <a:pt x="729128" y="1323832"/>
                  <a:pt x="727016" y="1309112"/>
                  <a:pt x="720030" y="1296537"/>
                </a:cubicBezTo>
                <a:cubicBezTo>
                  <a:pt x="704099" y="1267860"/>
                  <a:pt x="683636" y="1241946"/>
                  <a:pt x="665439" y="1214651"/>
                </a:cubicBezTo>
                <a:lnTo>
                  <a:pt x="638143" y="1173707"/>
                </a:lnTo>
                <a:cubicBezTo>
                  <a:pt x="629045" y="1160059"/>
                  <a:pt x="616035" y="1148325"/>
                  <a:pt x="610848" y="1132764"/>
                </a:cubicBezTo>
                <a:cubicBezTo>
                  <a:pt x="606299" y="1119116"/>
                  <a:pt x="606187" y="1103055"/>
                  <a:pt x="597200" y="1091821"/>
                </a:cubicBezTo>
                <a:cubicBezTo>
                  <a:pt x="586953" y="1079013"/>
                  <a:pt x="569905" y="1073624"/>
                  <a:pt x="556257" y="1064525"/>
                </a:cubicBezTo>
                <a:cubicBezTo>
                  <a:pt x="551708" y="1046328"/>
                  <a:pt x="550997" y="1026711"/>
                  <a:pt x="542609" y="1009934"/>
                </a:cubicBezTo>
                <a:cubicBezTo>
                  <a:pt x="527938" y="980592"/>
                  <a:pt x="488018" y="928048"/>
                  <a:pt x="488018" y="928048"/>
                </a:cubicBezTo>
                <a:cubicBezTo>
                  <a:pt x="472810" y="867215"/>
                  <a:pt x="487633" y="886720"/>
                  <a:pt x="460722" y="859809"/>
                </a:cubicBez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4737291" y="4885899"/>
            <a:ext cx="682653" cy="1547181"/>
          </a:xfrm>
          <a:custGeom>
            <a:avLst/>
            <a:gdLst>
              <a:gd name="connsiteX0" fmla="*/ 232012 w 682653"/>
              <a:gd name="connsiteY0" fmla="*/ 682388 h 1547181"/>
              <a:gd name="connsiteX1" fmla="*/ 150126 w 682653"/>
              <a:gd name="connsiteY1" fmla="*/ 573206 h 1547181"/>
              <a:gd name="connsiteX2" fmla="*/ 136478 w 682653"/>
              <a:gd name="connsiteY2" fmla="*/ 532262 h 1547181"/>
              <a:gd name="connsiteX3" fmla="*/ 68239 w 682653"/>
              <a:gd name="connsiteY3" fmla="*/ 423080 h 1547181"/>
              <a:gd name="connsiteX4" fmla="*/ 40944 w 682653"/>
              <a:gd name="connsiteY4" fmla="*/ 341194 h 1547181"/>
              <a:gd name="connsiteX5" fmla="*/ 0 w 682653"/>
              <a:gd name="connsiteY5" fmla="*/ 259307 h 1547181"/>
              <a:gd name="connsiteX6" fmla="*/ 40944 w 682653"/>
              <a:gd name="connsiteY6" fmla="*/ 95534 h 1547181"/>
              <a:gd name="connsiteX7" fmla="*/ 68239 w 682653"/>
              <a:gd name="connsiteY7" fmla="*/ 54591 h 1547181"/>
              <a:gd name="connsiteX8" fmla="*/ 122830 w 682653"/>
              <a:gd name="connsiteY8" fmla="*/ 40943 h 1547181"/>
              <a:gd name="connsiteX9" fmla="*/ 218364 w 682653"/>
              <a:gd name="connsiteY9" fmla="*/ 0 h 1547181"/>
              <a:gd name="connsiteX10" fmla="*/ 286603 w 682653"/>
              <a:gd name="connsiteY10" fmla="*/ 13647 h 1547181"/>
              <a:gd name="connsiteX11" fmla="*/ 409433 w 682653"/>
              <a:gd name="connsiteY11" fmla="*/ 68238 h 1547181"/>
              <a:gd name="connsiteX12" fmla="*/ 423081 w 682653"/>
              <a:gd name="connsiteY12" fmla="*/ 109182 h 1547181"/>
              <a:gd name="connsiteX13" fmla="*/ 464024 w 682653"/>
              <a:gd name="connsiteY13" fmla="*/ 191068 h 1547181"/>
              <a:gd name="connsiteX14" fmla="*/ 450376 w 682653"/>
              <a:gd name="connsiteY14" fmla="*/ 450376 h 1547181"/>
              <a:gd name="connsiteX15" fmla="*/ 382138 w 682653"/>
              <a:gd name="connsiteY15" fmla="*/ 586853 h 1547181"/>
              <a:gd name="connsiteX16" fmla="*/ 368490 w 682653"/>
              <a:gd name="connsiteY16" fmla="*/ 627797 h 1547181"/>
              <a:gd name="connsiteX17" fmla="*/ 286603 w 682653"/>
              <a:gd name="connsiteY17" fmla="*/ 709683 h 1547181"/>
              <a:gd name="connsiteX18" fmla="*/ 245660 w 682653"/>
              <a:gd name="connsiteY18" fmla="*/ 750626 h 1547181"/>
              <a:gd name="connsiteX19" fmla="*/ 218364 w 682653"/>
              <a:gd name="connsiteY19" fmla="*/ 791570 h 1547181"/>
              <a:gd name="connsiteX20" fmla="*/ 204717 w 682653"/>
              <a:gd name="connsiteY20" fmla="*/ 914400 h 1547181"/>
              <a:gd name="connsiteX21" fmla="*/ 177421 w 682653"/>
              <a:gd name="connsiteY21" fmla="*/ 996286 h 1547181"/>
              <a:gd name="connsiteX22" fmla="*/ 163773 w 682653"/>
              <a:gd name="connsiteY22" fmla="*/ 1037229 h 1547181"/>
              <a:gd name="connsiteX23" fmla="*/ 150126 w 682653"/>
              <a:gd name="connsiteY23" fmla="*/ 1132764 h 1547181"/>
              <a:gd name="connsiteX24" fmla="*/ 136478 w 682653"/>
              <a:gd name="connsiteY24" fmla="*/ 1214650 h 1547181"/>
              <a:gd name="connsiteX25" fmla="*/ 150126 w 682653"/>
              <a:gd name="connsiteY25" fmla="*/ 1405719 h 1547181"/>
              <a:gd name="connsiteX26" fmla="*/ 177421 w 682653"/>
              <a:gd name="connsiteY26" fmla="*/ 1446662 h 1547181"/>
              <a:gd name="connsiteX27" fmla="*/ 218364 w 682653"/>
              <a:gd name="connsiteY27" fmla="*/ 1460310 h 1547181"/>
              <a:gd name="connsiteX28" fmla="*/ 327547 w 682653"/>
              <a:gd name="connsiteY28" fmla="*/ 1528549 h 1547181"/>
              <a:gd name="connsiteX29" fmla="*/ 368490 w 682653"/>
              <a:gd name="connsiteY29" fmla="*/ 1542197 h 1547181"/>
              <a:gd name="connsiteX30" fmla="*/ 614150 w 682653"/>
              <a:gd name="connsiteY30" fmla="*/ 1487606 h 1547181"/>
              <a:gd name="connsiteX31" fmla="*/ 655093 w 682653"/>
              <a:gd name="connsiteY31" fmla="*/ 1433014 h 1547181"/>
              <a:gd name="connsiteX32" fmla="*/ 682388 w 682653"/>
              <a:gd name="connsiteY32" fmla="*/ 1351128 h 1547181"/>
              <a:gd name="connsiteX33" fmla="*/ 668741 w 682653"/>
              <a:gd name="connsiteY33" fmla="*/ 1214650 h 1547181"/>
              <a:gd name="connsiteX34" fmla="*/ 655093 w 682653"/>
              <a:gd name="connsiteY34" fmla="*/ 1173707 h 1547181"/>
              <a:gd name="connsiteX35" fmla="*/ 641445 w 682653"/>
              <a:gd name="connsiteY35" fmla="*/ 1119116 h 1547181"/>
              <a:gd name="connsiteX36" fmla="*/ 559558 w 682653"/>
              <a:gd name="connsiteY36" fmla="*/ 955343 h 1547181"/>
              <a:gd name="connsiteX37" fmla="*/ 477672 w 682653"/>
              <a:gd name="connsiteY37" fmla="*/ 887104 h 1547181"/>
              <a:gd name="connsiteX38" fmla="*/ 423081 w 682653"/>
              <a:gd name="connsiteY38" fmla="*/ 805217 h 1547181"/>
              <a:gd name="connsiteX39" fmla="*/ 409433 w 682653"/>
              <a:gd name="connsiteY39" fmla="*/ 764274 h 1547181"/>
              <a:gd name="connsiteX40" fmla="*/ 382138 w 682653"/>
              <a:gd name="connsiteY40" fmla="*/ 764274 h 1547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682653" h="1547181">
                <a:moveTo>
                  <a:pt x="232012" y="682388"/>
                </a:moveTo>
                <a:cubicBezTo>
                  <a:pt x="218620" y="665648"/>
                  <a:pt x="164611" y="602176"/>
                  <a:pt x="150126" y="573206"/>
                </a:cubicBezTo>
                <a:cubicBezTo>
                  <a:pt x="143692" y="560339"/>
                  <a:pt x="142145" y="545485"/>
                  <a:pt x="136478" y="532262"/>
                </a:cubicBezTo>
                <a:cubicBezTo>
                  <a:pt x="111500" y="473980"/>
                  <a:pt x="107424" y="475327"/>
                  <a:pt x="68239" y="423080"/>
                </a:cubicBezTo>
                <a:cubicBezTo>
                  <a:pt x="59141" y="395785"/>
                  <a:pt x="56904" y="365134"/>
                  <a:pt x="40944" y="341194"/>
                </a:cubicBezTo>
                <a:cubicBezTo>
                  <a:pt x="5668" y="288280"/>
                  <a:pt x="18835" y="315811"/>
                  <a:pt x="0" y="259307"/>
                </a:cubicBezTo>
                <a:cubicBezTo>
                  <a:pt x="13021" y="155143"/>
                  <a:pt x="-1007" y="168948"/>
                  <a:pt x="40944" y="95534"/>
                </a:cubicBezTo>
                <a:cubicBezTo>
                  <a:pt x="49082" y="81293"/>
                  <a:pt x="54591" y="63689"/>
                  <a:pt x="68239" y="54591"/>
                </a:cubicBezTo>
                <a:cubicBezTo>
                  <a:pt x="83846" y="44186"/>
                  <a:pt x="104633" y="45492"/>
                  <a:pt x="122830" y="40943"/>
                </a:cubicBezTo>
                <a:cubicBezTo>
                  <a:pt x="156261" y="18655"/>
                  <a:pt x="174297" y="0"/>
                  <a:pt x="218364" y="0"/>
                </a:cubicBezTo>
                <a:cubicBezTo>
                  <a:pt x="241561" y="0"/>
                  <a:pt x="264224" y="7544"/>
                  <a:pt x="286603" y="13647"/>
                </a:cubicBezTo>
                <a:cubicBezTo>
                  <a:pt x="369057" y="36134"/>
                  <a:pt x="353098" y="30682"/>
                  <a:pt x="409433" y="68238"/>
                </a:cubicBezTo>
                <a:cubicBezTo>
                  <a:pt x="413982" y="81886"/>
                  <a:pt x="416647" y="96315"/>
                  <a:pt x="423081" y="109182"/>
                </a:cubicBezTo>
                <a:cubicBezTo>
                  <a:pt x="475995" y="215012"/>
                  <a:pt x="429718" y="88153"/>
                  <a:pt x="464024" y="191068"/>
                </a:cubicBezTo>
                <a:cubicBezTo>
                  <a:pt x="459475" y="277504"/>
                  <a:pt x="457874" y="364146"/>
                  <a:pt x="450376" y="450376"/>
                </a:cubicBezTo>
                <a:cubicBezTo>
                  <a:pt x="441276" y="555028"/>
                  <a:pt x="425266" y="457468"/>
                  <a:pt x="382138" y="586853"/>
                </a:cubicBezTo>
                <a:cubicBezTo>
                  <a:pt x="377589" y="600501"/>
                  <a:pt x="377322" y="616441"/>
                  <a:pt x="368490" y="627797"/>
                </a:cubicBezTo>
                <a:cubicBezTo>
                  <a:pt x="344791" y="658267"/>
                  <a:pt x="313899" y="682388"/>
                  <a:pt x="286603" y="709683"/>
                </a:cubicBezTo>
                <a:cubicBezTo>
                  <a:pt x="272955" y="723331"/>
                  <a:pt x="256366" y="734567"/>
                  <a:pt x="245660" y="750626"/>
                </a:cubicBezTo>
                <a:lnTo>
                  <a:pt x="218364" y="791570"/>
                </a:lnTo>
                <a:cubicBezTo>
                  <a:pt x="213815" y="832513"/>
                  <a:pt x="212796" y="874005"/>
                  <a:pt x="204717" y="914400"/>
                </a:cubicBezTo>
                <a:cubicBezTo>
                  <a:pt x="199074" y="942613"/>
                  <a:pt x="186520" y="968991"/>
                  <a:pt x="177421" y="996286"/>
                </a:cubicBezTo>
                <a:lnTo>
                  <a:pt x="163773" y="1037229"/>
                </a:lnTo>
                <a:cubicBezTo>
                  <a:pt x="159224" y="1069074"/>
                  <a:pt x="155017" y="1100970"/>
                  <a:pt x="150126" y="1132764"/>
                </a:cubicBezTo>
                <a:cubicBezTo>
                  <a:pt x="145918" y="1160114"/>
                  <a:pt x="136478" y="1186978"/>
                  <a:pt x="136478" y="1214650"/>
                </a:cubicBezTo>
                <a:cubicBezTo>
                  <a:pt x="136478" y="1278502"/>
                  <a:pt x="139030" y="1342839"/>
                  <a:pt x="150126" y="1405719"/>
                </a:cubicBezTo>
                <a:cubicBezTo>
                  <a:pt x="152976" y="1421872"/>
                  <a:pt x="164613" y="1436415"/>
                  <a:pt x="177421" y="1446662"/>
                </a:cubicBezTo>
                <a:cubicBezTo>
                  <a:pt x="188654" y="1455649"/>
                  <a:pt x="204716" y="1455761"/>
                  <a:pt x="218364" y="1460310"/>
                </a:cubicBezTo>
                <a:cubicBezTo>
                  <a:pt x="261620" y="1525193"/>
                  <a:pt x="230099" y="1496066"/>
                  <a:pt x="327547" y="1528549"/>
                </a:cubicBezTo>
                <a:lnTo>
                  <a:pt x="368490" y="1542197"/>
                </a:lnTo>
                <a:cubicBezTo>
                  <a:pt x="625737" y="1526119"/>
                  <a:pt x="541336" y="1589546"/>
                  <a:pt x="614150" y="1487606"/>
                </a:cubicBezTo>
                <a:cubicBezTo>
                  <a:pt x="627371" y="1469096"/>
                  <a:pt x="641445" y="1451211"/>
                  <a:pt x="655093" y="1433014"/>
                </a:cubicBezTo>
                <a:cubicBezTo>
                  <a:pt x="664191" y="1405719"/>
                  <a:pt x="685251" y="1379757"/>
                  <a:pt x="682388" y="1351128"/>
                </a:cubicBezTo>
                <a:cubicBezTo>
                  <a:pt x="677839" y="1305635"/>
                  <a:pt x="675693" y="1259838"/>
                  <a:pt x="668741" y="1214650"/>
                </a:cubicBezTo>
                <a:cubicBezTo>
                  <a:pt x="666554" y="1200431"/>
                  <a:pt x="659045" y="1187539"/>
                  <a:pt x="655093" y="1173707"/>
                </a:cubicBezTo>
                <a:cubicBezTo>
                  <a:pt x="649940" y="1155672"/>
                  <a:pt x="646835" y="1137082"/>
                  <a:pt x="641445" y="1119116"/>
                </a:cubicBezTo>
                <a:cubicBezTo>
                  <a:pt x="627820" y="1073699"/>
                  <a:pt x="602696" y="984103"/>
                  <a:pt x="559558" y="955343"/>
                </a:cubicBezTo>
                <a:cubicBezTo>
                  <a:pt x="523165" y="931081"/>
                  <a:pt x="505963" y="923478"/>
                  <a:pt x="477672" y="887104"/>
                </a:cubicBezTo>
                <a:cubicBezTo>
                  <a:pt x="457532" y="861209"/>
                  <a:pt x="433455" y="836339"/>
                  <a:pt x="423081" y="805217"/>
                </a:cubicBezTo>
                <a:cubicBezTo>
                  <a:pt x="418532" y="791569"/>
                  <a:pt x="419605" y="774446"/>
                  <a:pt x="409433" y="764274"/>
                </a:cubicBezTo>
                <a:cubicBezTo>
                  <a:pt x="403000" y="757841"/>
                  <a:pt x="391236" y="764274"/>
                  <a:pt x="382138" y="764274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7629469" y="333953"/>
            <a:ext cx="620513" cy="1719618"/>
          </a:xfrm>
          <a:custGeom>
            <a:avLst/>
            <a:gdLst>
              <a:gd name="connsiteX0" fmla="*/ 218364 w 620513"/>
              <a:gd name="connsiteY0" fmla="*/ 627797 h 1719618"/>
              <a:gd name="connsiteX1" fmla="*/ 150125 w 620513"/>
              <a:gd name="connsiteY1" fmla="*/ 586854 h 1719618"/>
              <a:gd name="connsiteX2" fmla="*/ 122829 w 620513"/>
              <a:gd name="connsiteY2" fmla="*/ 545910 h 1719618"/>
              <a:gd name="connsiteX3" fmla="*/ 81886 w 620513"/>
              <a:gd name="connsiteY3" fmla="*/ 518615 h 1719618"/>
              <a:gd name="connsiteX4" fmla="*/ 27295 w 620513"/>
              <a:gd name="connsiteY4" fmla="*/ 395785 h 1719618"/>
              <a:gd name="connsiteX5" fmla="*/ 13647 w 620513"/>
              <a:gd name="connsiteY5" fmla="*/ 354842 h 1719618"/>
              <a:gd name="connsiteX6" fmla="*/ 0 w 620513"/>
              <a:gd name="connsiteY6" fmla="*/ 272955 h 1719618"/>
              <a:gd name="connsiteX7" fmla="*/ 13647 w 620513"/>
              <a:gd name="connsiteY7" fmla="*/ 150125 h 1719618"/>
              <a:gd name="connsiteX8" fmla="*/ 27295 w 620513"/>
              <a:gd name="connsiteY8" fmla="*/ 109182 h 1719618"/>
              <a:gd name="connsiteX9" fmla="*/ 68238 w 620513"/>
              <a:gd name="connsiteY9" fmla="*/ 81886 h 1719618"/>
              <a:gd name="connsiteX10" fmla="*/ 136477 w 620513"/>
              <a:gd name="connsiteY10" fmla="*/ 27295 h 1719618"/>
              <a:gd name="connsiteX11" fmla="*/ 191068 w 620513"/>
              <a:gd name="connsiteY11" fmla="*/ 13648 h 1719618"/>
              <a:gd name="connsiteX12" fmla="*/ 232012 w 620513"/>
              <a:gd name="connsiteY12" fmla="*/ 0 h 1719618"/>
              <a:gd name="connsiteX13" fmla="*/ 313898 w 620513"/>
              <a:gd name="connsiteY13" fmla="*/ 13648 h 1719618"/>
              <a:gd name="connsiteX14" fmla="*/ 354841 w 620513"/>
              <a:gd name="connsiteY14" fmla="*/ 54591 h 1719618"/>
              <a:gd name="connsiteX15" fmla="*/ 395785 w 620513"/>
              <a:gd name="connsiteY15" fmla="*/ 68239 h 1719618"/>
              <a:gd name="connsiteX16" fmla="*/ 436728 w 620513"/>
              <a:gd name="connsiteY16" fmla="*/ 518615 h 1719618"/>
              <a:gd name="connsiteX17" fmla="*/ 409432 w 620513"/>
              <a:gd name="connsiteY17" fmla="*/ 600501 h 1719618"/>
              <a:gd name="connsiteX18" fmla="*/ 368489 w 620513"/>
              <a:gd name="connsiteY18" fmla="*/ 641445 h 1719618"/>
              <a:gd name="connsiteX19" fmla="*/ 286603 w 620513"/>
              <a:gd name="connsiteY19" fmla="*/ 709683 h 1719618"/>
              <a:gd name="connsiteX20" fmla="*/ 245659 w 620513"/>
              <a:gd name="connsiteY20" fmla="*/ 791570 h 1719618"/>
              <a:gd name="connsiteX21" fmla="*/ 204716 w 620513"/>
              <a:gd name="connsiteY21" fmla="*/ 832513 h 1719618"/>
              <a:gd name="connsiteX22" fmla="*/ 150125 w 620513"/>
              <a:gd name="connsiteY22" fmla="*/ 914400 h 1719618"/>
              <a:gd name="connsiteX23" fmla="*/ 109182 w 620513"/>
              <a:gd name="connsiteY23" fmla="*/ 968991 h 1719618"/>
              <a:gd name="connsiteX24" fmla="*/ 95534 w 620513"/>
              <a:gd name="connsiteY24" fmla="*/ 1009934 h 1719618"/>
              <a:gd name="connsiteX25" fmla="*/ 68238 w 620513"/>
              <a:gd name="connsiteY25" fmla="*/ 1050877 h 1719618"/>
              <a:gd name="connsiteX26" fmla="*/ 40943 w 620513"/>
              <a:gd name="connsiteY26" fmla="*/ 1160059 h 1719618"/>
              <a:gd name="connsiteX27" fmla="*/ 27295 w 620513"/>
              <a:gd name="connsiteY27" fmla="*/ 1214651 h 1719618"/>
              <a:gd name="connsiteX28" fmla="*/ 40943 w 620513"/>
              <a:gd name="connsiteY28" fmla="*/ 1487606 h 1719618"/>
              <a:gd name="connsiteX29" fmla="*/ 81886 w 620513"/>
              <a:gd name="connsiteY29" fmla="*/ 1637731 h 1719618"/>
              <a:gd name="connsiteX30" fmla="*/ 136477 w 620513"/>
              <a:gd name="connsiteY30" fmla="*/ 1665027 h 1719618"/>
              <a:gd name="connsiteX31" fmla="*/ 177421 w 620513"/>
              <a:gd name="connsiteY31" fmla="*/ 1692322 h 1719618"/>
              <a:gd name="connsiteX32" fmla="*/ 272955 w 620513"/>
              <a:gd name="connsiteY32" fmla="*/ 1719618 h 1719618"/>
              <a:gd name="connsiteX33" fmla="*/ 395785 w 620513"/>
              <a:gd name="connsiteY33" fmla="*/ 1705970 h 1719618"/>
              <a:gd name="connsiteX34" fmla="*/ 436728 w 620513"/>
              <a:gd name="connsiteY34" fmla="*/ 1692322 h 1719618"/>
              <a:gd name="connsiteX35" fmla="*/ 504967 w 620513"/>
              <a:gd name="connsiteY35" fmla="*/ 1624083 h 1719618"/>
              <a:gd name="connsiteX36" fmla="*/ 600501 w 620513"/>
              <a:gd name="connsiteY36" fmla="*/ 1487606 h 1719618"/>
              <a:gd name="connsiteX37" fmla="*/ 600501 w 620513"/>
              <a:gd name="connsiteY37" fmla="*/ 1132764 h 1719618"/>
              <a:gd name="connsiteX38" fmla="*/ 586853 w 620513"/>
              <a:gd name="connsiteY38" fmla="*/ 1091821 h 1719618"/>
              <a:gd name="connsiteX39" fmla="*/ 532262 w 620513"/>
              <a:gd name="connsiteY39" fmla="*/ 1009934 h 1719618"/>
              <a:gd name="connsiteX40" fmla="*/ 477671 w 620513"/>
              <a:gd name="connsiteY40" fmla="*/ 928048 h 1719618"/>
              <a:gd name="connsiteX41" fmla="*/ 436728 w 620513"/>
              <a:gd name="connsiteY41" fmla="*/ 900752 h 1719618"/>
              <a:gd name="connsiteX42" fmla="*/ 409432 w 620513"/>
              <a:gd name="connsiteY42" fmla="*/ 818865 h 1719618"/>
              <a:gd name="connsiteX43" fmla="*/ 368489 w 620513"/>
              <a:gd name="connsiteY43" fmla="*/ 777922 h 1719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620513" h="1719618">
                <a:moveTo>
                  <a:pt x="218364" y="627797"/>
                </a:moveTo>
                <a:cubicBezTo>
                  <a:pt x="195618" y="614149"/>
                  <a:pt x="170265" y="604117"/>
                  <a:pt x="150125" y="586854"/>
                </a:cubicBezTo>
                <a:cubicBezTo>
                  <a:pt x="137671" y="576179"/>
                  <a:pt x="134428" y="557509"/>
                  <a:pt x="122829" y="545910"/>
                </a:cubicBezTo>
                <a:cubicBezTo>
                  <a:pt x="111231" y="534312"/>
                  <a:pt x="95534" y="527713"/>
                  <a:pt x="81886" y="518615"/>
                </a:cubicBezTo>
                <a:cubicBezTo>
                  <a:pt x="38632" y="453731"/>
                  <a:pt x="59778" y="493232"/>
                  <a:pt x="27295" y="395785"/>
                </a:cubicBezTo>
                <a:lnTo>
                  <a:pt x="13647" y="354842"/>
                </a:lnTo>
                <a:cubicBezTo>
                  <a:pt x="9098" y="327546"/>
                  <a:pt x="0" y="300627"/>
                  <a:pt x="0" y="272955"/>
                </a:cubicBezTo>
                <a:cubicBezTo>
                  <a:pt x="0" y="231760"/>
                  <a:pt x="6875" y="190760"/>
                  <a:pt x="13647" y="150125"/>
                </a:cubicBezTo>
                <a:cubicBezTo>
                  <a:pt x="16012" y="135935"/>
                  <a:pt x="18308" y="120416"/>
                  <a:pt x="27295" y="109182"/>
                </a:cubicBezTo>
                <a:cubicBezTo>
                  <a:pt x="37542" y="96374"/>
                  <a:pt x="55116" y="91728"/>
                  <a:pt x="68238" y="81886"/>
                </a:cubicBezTo>
                <a:cubicBezTo>
                  <a:pt x="91542" y="64408"/>
                  <a:pt x="111013" y="41441"/>
                  <a:pt x="136477" y="27295"/>
                </a:cubicBezTo>
                <a:cubicBezTo>
                  <a:pt x="152874" y="18186"/>
                  <a:pt x="173033" y="18801"/>
                  <a:pt x="191068" y="13648"/>
                </a:cubicBezTo>
                <a:cubicBezTo>
                  <a:pt x="204901" y="9696"/>
                  <a:pt x="218364" y="4549"/>
                  <a:pt x="232012" y="0"/>
                </a:cubicBezTo>
                <a:cubicBezTo>
                  <a:pt x="259307" y="4549"/>
                  <a:pt x="288611" y="2409"/>
                  <a:pt x="313898" y="13648"/>
                </a:cubicBezTo>
                <a:cubicBezTo>
                  <a:pt x="331535" y="21487"/>
                  <a:pt x="338782" y="43885"/>
                  <a:pt x="354841" y="54591"/>
                </a:cubicBezTo>
                <a:cubicBezTo>
                  <a:pt x="366811" y="62571"/>
                  <a:pt x="382137" y="63690"/>
                  <a:pt x="395785" y="68239"/>
                </a:cubicBezTo>
                <a:cubicBezTo>
                  <a:pt x="513480" y="244780"/>
                  <a:pt x="470614" y="145878"/>
                  <a:pt x="436728" y="518615"/>
                </a:cubicBezTo>
                <a:cubicBezTo>
                  <a:pt x="434123" y="547269"/>
                  <a:pt x="429777" y="580156"/>
                  <a:pt x="409432" y="600501"/>
                </a:cubicBezTo>
                <a:cubicBezTo>
                  <a:pt x="395784" y="614149"/>
                  <a:pt x="383316" y="629089"/>
                  <a:pt x="368489" y="641445"/>
                </a:cubicBezTo>
                <a:cubicBezTo>
                  <a:pt x="309930" y="690245"/>
                  <a:pt x="340976" y="644435"/>
                  <a:pt x="286603" y="709683"/>
                </a:cubicBezTo>
                <a:cubicBezTo>
                  <a:pt x="179225" y="838537"/>
                  <a:pt x="327730" y="668464"/>
                  <a:pt x="245659" y="791570"/>
                </a:cubicBezTo>
                <a:cubicBezTo>
                  <a:pt x="234953" y="807629"/>
                  <a:pt x="216565" y="817278"/>
                  <a:pt x="204716" y="832513"/>
                </a:cubicBezTo>
                <a:cubicBezTo>
                  <a:pt x="184576" y="858408"/>
                  <a:pt x="169808" y="888156"/>
                  <a:pt x="150125" y="914400"/>
                </a:cubicBezTo>
                <a:lnTo>
                  <a:pt x="109182" y="968991"/>
                </a:lnTo>
                <a:cubicBezTo>
                  <a:pt x="104633" y="982639"/>
                  <a:pt x="101968" y="997067"/>
                  <a:pt x="95534" y="1009934"/>
                </a:cubicBezTo>
                <a:cubicBezTo>
                  <a:pt x="88198" y="1024605"/>
                  <a:pt x="73843" y="1035462"/>
                  <a:pt x="68238" y="1050877"/>
                </a:cubicBezTo>
                <a:cubicBezTo>
                  <a:pt x="55418" y="1086132"/>
                  <a:pt x="50041" y="1123665"/>
                  <a:pt x="40943" y="1160059"/>
                </a:cubicBezTo>
                <a:lnTo>
                  <a:pt x="27295" y="1214651"/>
                </a:lnTo>
                <a:cubicBezTo>
                  <a:pt x="31844" y="1305636"/>
                  <a:pt x="33678" y="1396797"/>
                  <a:pt x="40943" y="1487606"/>
                </a:cubicBezTo>
                <a:cubicBezTo>
                  <a:pt x="42360" y="1505320"/>
                  <a:pt x="69425" y="1631500"/>
                  <a:pt x="81886" y="1637731"/>
                </a:cubicBezTo>
                <a:cubicBezTo>
                  <a:pt x="100083" y="1646830"/>
                  <a:pt x="118813" y="1654933"/>
                  <a:pt x="136477" y="1665027"/>
                </a:cubicBezTo>
                <a:cubicBezTo>
                  <a:pt x="150719" y="1673165"/>
                  <a:pt x="162750" y="1684987"/>
                  <a:pt x="177421" y="1692322"/>
                </a:cubicBezTo>
                <a:cubicBezTo>
                  <a:pt x="197002" y="1702112"/>
                  <a:pt x="255462" y="1715245"/>
                  <a:pt x="272955" y="1719618"/>
                </a:cubicBezTo>
                <a:cubicBezTo>
                  <a:pt x="313898" y="1715069"/>
                  <a:pt x="355150" y="1712743"/>
                  <a:pt x="395785" y="1705970"/>
                </a:cubicBezTo>
                <a:cubicBezTo>
                  <a:pt x="409975" y="1703605"/>
                  <a:pt x="425219" y="1700954"/>
                  <a:pt x="436728" y="1692322"/>
                </a:cubicBezTo>
                <a:cubicBezTo>
                  <a:pt x="462462" y="1673021"/>
                  <a:pt x="483328" y="1647885"/>
                  <a:pt x="504967" y="1624083"/>
                </a:cubicBezTo>
                <a:cubicBezTo>
                  <a:pt x="577202" y="1544625"/>
                  <a:pt x="562486" y="1563637"/>
                  <a:pt x="600501" y="1487606"/>
                </a:cubicBezTo>
                <a:cubicBezTo>
                  <a:pt x="631012" y="1335052"/>
                  <a:pt x="623062" y="1403490"/>
                  <a:pt x="600501" y="1132764"/>
                </a:cubicBezTo>
                <a:cubicBezTo>
                  <a:pt x="599306" y="1118428"/>
                  <a:pt x="593839" y="1104397"/>
                  <a:pt x="586853" y="1091821"/>
                </a:cubicBezTo>
                <a:cubicBezTo>
                  <a:pt x="570921" y="1063144"/>
                  <a:pt x="550459" y="1037230"/>
                  <a:pt x="532262" y="1009934"/>
                </a:cubicBezTo>
                <a:lnTo>
                  <a:pt x="477671" y="928048"/>
                </a:lnTo>
                <a:lnTo>
                  <a:pt x="436728" y="900752"/>
                </a:lnTo>
                <a:cubicBezTo>
                  <a:pt x="427629" y="873456"/>
                  <a:pt x="433372" y="834825"/>
                  <a:pt x="409432" y="818865"/>
                </a:cubicBezTo>
                <a:cubicBezTo>
                  <a:pt x="364704" y="789047"/>
                  <a:pt x="368489" y="807972"/>
                  <a:pt x="368489" y="777922"/>
                </a:cubicBezTo>
              </a:path>
            </a:pathLst>
          </a:cu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6784587" y="3503142"/>
            <a:ext cx="834876" cy="2156347"/>
          </a:xfrm>
          <a:custGeom>
            <a:avLst/>
            <a:gdLst>
              <a:gd name="connsiteX0" fmla="*/ 341194 w 834876"/>
              <a:gd name="connsiteY0" fmla="*/ 696036 h 2156347"/>
              <a:gd name="connsiteX1" fmla="*/ 259307 w 834876"/>
              <a:gd name="connsiteY1" fmla="*/ 641445 h 2156347"/>
              <a:gd name="connsiteX2" fmla="*/ 218364 w 834876"/>
              <a:gd name="connsiteY2" fmla="*/ 627797 h 2156347"/>
              <a:gd name="connsiteX3" fmla="*/ 163773 w 834876"/>
              <a:gd name="connsiteY3" fmla="*/ 600502 h 2156347"/>
              <a:gd name="connsiteX4" fmla="*/ 122830 w 834876"/>
              <a:gd name="connsiteY4" fmla="*/ 559559 h 2156347"/>
              <a:gd name="connsiteX5" fmla="*/ 81887 w 834876"/>
              <a:gd name="connsiteY5" fmla="*/ 545911 h 2156347"/>
              <a:gd name="connsiteX6" fmla="*/ 13648 w 834876"/>
              <a:gd name="connsiteY6" fmla="*/ 423081 h 2156347"/>
              <a:gd name="connsiteX7" fmla="*/ 0 w 834876"/>
              <a:gd name="connsiteY7" fmla="*/ 354842 h 2156347"/>
              <a:gd name="connsiteX8" fmla="*/ 13648 w 834876"/>
              <a:gd name="connsiteY8" fmla="*/ 177421 h 2156347"/>
              <a:gd name="connsiteX9" fmla="*/ 40943 w 834876"/>
              <a:gd name="connsiteY9" fmla="*/ 136478 h 2156347"/>
              <a:gd name="connsiteX10" fmla="*/ 54591 w 834876"/>
              <a:gd name="connsiteY10" fmla="*/ 95535 h 2156347"/>
              <a:gd name="connsiteX11" fmla="*/ 109182 w 834876"/>
              <a:gd name="connsiteY11" fmla="*/ 54591 h 2156347"/>
              <a:gd name="connsiteX12" fmla="*/ 218364 w 834876"/>
              <a:gd name="connsiteY12" fmla="*/ 0 h 2156347"/>
              <a:gd name="connsiteX13" fmla="*/ 532263 w 834876"/>
              <a:gd name="connsiteY13" fmla="*/ 40944 h 2156347"/>
              <a:gd name="connsiteX14" fmla="*/ 573206 w 834876"/>
              <a:gd name="connsiteY14" fmla="*/ 54591 h 2156347"/>
              <a:gd name="connsiteX15" fmla="*/ 668740 w 834876"/>
              <a:gd name="connsiteY15" fmla="*/ 163773 h 2156347"/>
              <a:gd name="connsiteX16" fmla="*/ 696036 w 834876"/>
              <a:gd name="connsiteY16" fmla="*/ 204717 h 2156347"/>
              <a:gd name="connsiteX17" fmla="*/ 723331 w 834876"/>
              <a:gd name="connsiteY17" fmla="*/ 286603 h 2156347"/>
              <a:gd name="connsiteX18" fmla="*/ 736979 w 834876"/>
              <a:gd name="connsiteY18" fmla="*/ 409433 h 2156347"/>
              <a:gd name="connsiteX19" fmla="*/ 696036 w 834876"/>
              <a:gd name="connsiteY19" fmla="*/ 586854 h 2156347"/>
              <a:gd name="connsiteX20" fmla="*/ 668740 w 834876"/>
              <a:gd name="connsiteY20" fmla="*/ 655093 h 2156347"/>
              <a:gd name="connsiteX21" fmla="*/ 600501 w 834876"/>
              <a:gd name="connsiteY21" fmla="*/ 736979 h 2156347"/>
              <a:gd name="connsiteX22" fmla="*/ 545910 w 834876"/>
              <a:gd name="connsiteY22" fmla="*/ 832514 h 2156347"/>
              <a:gd name="connsiteX23" fmla="*/ 491319 w 834876"/>
              <a:gd name="connsiteY23" fmla="*/ 873457 h 2156347"/>
              <a:gd name="connsiteX24" fmla="*/ 464024 w 834876"/>
              <a:gd name="connsiteY24" fmla="*/ 928048 h 2156347"/>
              <a:gd name="connsiteX25" fmla="*/ 423081 w 834876"/>
              <a:gd name="connsiteY25" fmla="*/ 941696 h 2156347"/>
              <a:gd name="connsiteX26" fmla="*/ 395785 w 834876"/>
              <a:gd name="connsiteY26" fmla="*/ 982639 h 2156347"/>
              <a:gd name="connsiteX27" fmla="*/ 300251 w 834876"/>
              <a:gd name="connsiteY27" fmla="*/ 1078173 h 2156347"/>
              <a:gd name="connsiteX28" fmla="*/ 272955 w 834876"/>
              <a:gd name="connsiteY28" fmla="*/ 1132765 h 2156347"/>
              <a:gd name="connsiteX29" fmla="*/ 245660 w 834876"/>
              <a:gd name="connsiteY29" fmla="*/ 1173708 h 2156347"/>
              <a:gd name="connsiteX30" fmla="*/ 218364 w 834876"/>
              <a:gd name="connsiteY30" fmla="*/ 1255594 h 2156347"/>
              <a:gd name="connsiteX31" fmla="*/ 191069 w 834876"/>
              <a:gd name="connsiteY31" fmla="*/ 1323833 h 2156347"/>
              <a:gd name="connsiteX32" fmla="*/ 163773 w 834876"/>
              <a:gd name="connsiteY32" fmla="*/ 1378424 h 2156347"/>
              <a:gd name="connsiteX33" fmla="*/ 95534 w 834876"/>
              <a:gd name="connsiteY33" fmla="*/ 1528550 h 2156347"/>
              <a:gd name="connsiteX34" fmla="*/ 54591 w 834876"/>
              <a:gd name="connsiteY34" fmla="*/ 1555845 h 2156347"/>
              <a:gd name="connsiteX35" fmla="*/ 27296 w 834876"/>
              <a:gd name="connsiteY35" fmla="*/ 1692323 h 2156347"/>
              <a:gd name="connsiteX36" fmla="*/ 40943 w 834876"/>
              <a:gd name="connsiteY36" fmla="*/ 1924335 h 2156347"/>
              <a:gd name="connsiteX37" fmla="*/ 54591 w 834876"/>
              <a:gd name="connsiteY37" fmla="*/ 1978926 h 2156347"/>
              <a:gd name="connsiteX38" fmla="*/ 191069 w 834876"/>
              <a:gd name="connsiteY38" fmla="*/ 2101756 h 2156347"/>
              <a:gd name="connsiteX39" fmla="*/ 245660 w 834876"/>
              <a:gd name="connsiteY39" fmla="*/ 2156347 h 2156347"/>
              <a:gd name="connsiteX40" fmla="*/ 545910 w 834876"/>
              <a:gd name="connsiteY40" fmla="*/ 2142699 h 2156347"/>
              <a:gd name="connsiteX41" fmla="*/ 641445 w 834876"/>
              <a:gd name="connsiteY41" fmla="*/ 2060812 h 2156347"/>
              <a:gd name="connsiteX42" fmla="*/ 736979 w 834876"/>
              <a:gd name="connsiteY42" fmla="*/ 1978926 h 2156347"/>
              <a:gd name="connsiteX43" fmla="*/ 818866 w 834876"/>
              <a:gd name="connsiteY43" fmla="*/ 1842448 h 2156347"/>
              <a:gd name="connsiteX44" fmla="*/ 818866 w 834876"/>
              <a:gd name="connsiteY44" fmla="*/ 1487606 h 2156347"/>
              <a:gd name="connsiteX45" fmla="*/ 805218 w 834876"/>
              <a:gd name="connsiteY45" fmla="*/ 1433015 h 2156347"/>
              <a:gd name="connsiteX46" fmla="*/ 777922 w 834876"/>
              <a:gd name="connsiteY46" fmla="*/ 1392072 h 2156347"/>
              <a:gd name="connsiteX47" fmla="*/ 723331 w 834876"/>
              <a:gd name="connsiteY47" fmla="*/ 1228299 h 2156347"/>
              <a:gd name="connsiteX48" fmla="*/ 709684 w 834876"/>
              <a:gd name="connsiteY48" fmla="*/ 1187356 h 2156347"/>
              <a:gd name="connsiteX49" fmla="*/ 655093 w 834876"/>
              <a:gd name="connsiteY49" fmla="*/ 1105469 h 2156347"/>
              <a:gd name="connsiteX50" fmla="*/ 641445 w 834876"/>
              <a:gd name="connsiteY50" fmla="*/ 1064526 h 2156347"/>
              <a:gd name="connsiteX51" fmla="*/ 586854 w 834876"/>
              <a:gd name="connsiteY51" fmla="*/ 982639 h 2156347"/>
              <a:gd name="connsiteX52" fmla="*/ 545910 w 834876"/>
              <a:gd name="connsiteY52" fmla="*/ 941696 h 2156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834876" h="2156347">
                <a:moveTo>
                  <a:pt x="341194" y="696036"/>
                </a:moveTo>
                <a:cubicBezTo>
                  <a:pt x="313898" y="677839"/>
                  <a:pt x="287984" y="657377"/>
                  <a:pt x="259307" y="641445"/>
                </a:cubicBezTo>
                <a:cubicBezTo>
                  <a:pt x="246731" y="634459"/>
                  <a:pt x="231587" y="633464"/>
                  <a:pt x="218364" y="627797"/>
                </a:cubicBezTo>
                <a:cubicBezTo>
                  <a:pt x="199664" y="619783"/>
                  <a:pt x="181970" y="609600"/>
                  <a:pt x="163773" y="600502"/>
                </a:cubicBezTo>
                <a:cubicBezTo>
                  <a:pt x="150125" y="586854"/>
                  <a:pt x="138889" y="570265"/>
                  <a:pt x="122830" y="559559"/>
                </a:cubicBezTo>
                <a:cubicBezTo>
                  <a:pt x="110860" y="551579"/>
                  <a:pt x="92059" y="556083"/>
                  <a:pt x="81887" y="545911"/>
                </a:cubicBezTo>
                <a:cubicBezTo>
                  <a:pt x="48005" y="512029"/>
                  <a:pt x="25089" y="468845"/>
                  <a:pt x="13648" y="423081"/>
                </a:cubicBezTo>
                <a:cubicBezTo>
                  <a:pt x="8022" y="400577"/>
                  <a:pt x="4549" y="377588"/>
                  <a:pt x="0" y="354842"/>
                </a:cubicBezTo>
                <a:cubicBezTo>
                  <a:pt x="4549" y="295702"/>
                  <a:pt x="2717" y="235720"/>
                  <a:pt x="13648" y="177421"/>
                </a:cubicBezTo>
                <a:cubicBezTo>
                  <a:pt x="16671" y="161300"/>
                  <a:pt x="33608" y="151149"/>
                  <a:pt x="40943" y="136478"/>
                </a:cubicBezTo>
                <a:cubicBezTo>
                  <a:pt x="47377" y="123611"/>
                  <a:pt x="45381" y="106587"/>
                  <a:pt x="54591" y="95535"/>
                </a:cubicBezTo>
                <a:cubicBezTo>
                  <a:pt x="69153" y="78061"/>
                  <a:pt x="91912" y="69394"/>
                  <a:pt x="109182" y="54591"/>
                </a:cubicBezTo>
                <a:cubicBezTo>
                  <a:pt x="178993" y="-5248"/>
                  <a:pt x="116217" y="20430"/>
                  <a:pt x="218364" y="0"/>
                </a:cubicBezTo>
                <a:cubicBezTo>
                  <a:pt x="240624" y="2619"/>
                  <a:pt x="457869" y="24412"/>
                  <a:pt x="532263" y="40944"/>
                </a:cubicBezTo>
                <a:cubicBezTo>
                  <a:pt x="546306" y="44065"/>
                  <a:pt x="559558" y="50042"/>
                  <a:pt x="573206" y="54591"/>
                </a:cubicBezTo>
                <a:cubicBezTo>
                  <a:pt x="641444" y="100084"/>
                  <a:pt x="605051" y="68239"/>
                  <a:pt x="668740" y="163773"/>
                </a:cubicBezTo>
                <a:cubicBezTo>
                  <a:pt x="677839" y="177421"/>
                  <a:pt x="690849" y="189156"/>
                  <a:pt x="696036" y="204717"/>
                </a:cubicBezTo>
                <a:lnTo>
                  <a:pt x="723331" y="286603"/>
                </a:lnTo>
                <a:cubicBezTo>
                  <a:pt x="727880" y="327546"/>
                  <a:pt x="736979" y="368238"/>
                  <a:pt x="736979" y="409433"/>
                </a:cubicBezTo>
                <a:cubicBezTo>
                  <a:pt x="736979" y="539860"/>
                  <a:pt x="733904" y="501651"/>
                  <a:pt x="696036" y="586854"/>
                </a:cubicBezTo>
                <a:cubicBezTo>
                  <a:pt x="686086" y="609241"/>
                  <a:pt x="679696" y="633181"/>
                  <a:pt x="668740" y="655093"/>
                </a:cubicBezTo>
                <a:cubicBezTo>
                  <a:pt x="649738" y="693096"/>
                  <a:pt x="630686" y="706794"/>
                  <a:pt x="600501" y="736979"/>
                </a:cubicBezTo>
                <a:cubicBezTo>
                  <a:pt x="589796" y="758389"/>
                  <a:pt x="565201" y="813223"/>
                  <a:pt x="545910" y="832514"/>
                </a:cubicBezTo>
                <a:cubicBezTo>
                  <a:pt x="529826" y="848598"/>
                  <a:pt x="509516" y="859809"/>
                  <a:pt x="491319" y="873457"/>
                </a:cubicBezTo>
                <a:cubicBezTo>
                  <a:pt x="482221" y="891654"/>
                  <a:pt x="478410" y="913662"/>
                  <a:pt x="464024" y="928048"/>
                </a:cubicBezTo>
                <a:cubicBezTo>
                  <a:pt x="453852" y="938220"/>
                  <a:pt x="434315" y="932709"/>
                  <a:pt x="423081" y="941696"/>
                </a:cubicBezTo>
                <a:cubicBezTo>
                  <a:pt x="410273" y="951943"/>
                  <a:pt x="406758" y="970447"/>
                  <a:pt x="395785" y="982639"/>
                </a:cubicBezTo>
                <a:cubicBezTo>
                  <a:pt x="365658" y="1016113"/>
                  <a:pt x="320391" y="1037892"/>
                  <a:pt x="300251" y="1078173"/>
                </a:cubicBezTo>
                <a:cubicBezTo>
                  <a:pt x="291152" y="1096370"/>
                  <a:pt x="283049" y="1115100"/>
                  <a:pt x="272955" y="1132765"/>
                </a:cubicBezTo>
                <a:cubicBezTo>
                  <a:pt x="264817" y="1147006"/>
                  <a:pt x="252322" y="1158719"/>
                  <a:pt x="245660" y="1173708"/>
                </a:cubicBezTo>
                <a:cubicBezTo>
                  <a:pt x="233975" y="1200000"/>
                  <a:pt x="229049" y="1228880"/>
                  <a:pt x="218364" y="1255594"/>
                </a:cubicBezTo>
                <a:cubicBezTo>
                  <a:pt x="209266" y="1278340"/>
                  <a:pt x="201019" y="1301446"/>
                  <a:pt x="191069" y="1323833"/>
                </a:cubicBezTo>
                <a:cubicBezTo>
                  <a:pt x="182806" y="1342424"/>
                  <a:pt x="171787" y="1359724"/>
                  <a:pt x="163773" y="1378424"/>
                </a:cubicBezTo>
                <a:cubicBezTo>
                  <a:pt x="143912" y="1424765"/>
                  <a:pt x="137738" y="1500415"/>
                  <a:pt x="95534" y="1528550"/>
                </a:cubicBezTo>
                <a:lnTo>
                  <a:pt x="54591" y="1555845"/>
                </a:lnTo>
                <a:cubicBezTo>
                  <a:pt x="45572" y="1591921"/>
                  <a:pt x="27296" y="1658855"/>
                  <a:pt x="27296" y="1692323"/>
                </a:cubicBezTo>
                <a:cubicBezTo>
                  <a:pt x="27296" y="1769794"/>
                  <a:pt x="33598" y="1847213"/>
                  <a:pt x="40943" y="1924335"/>
                </a:cubicBezTo>
                <a:cubicBezTo>
                  <a:pt x="42721" y="1943008"/>
                  <a:pt x="43834" y="1963560"/>
                  <a:pt x="54591" y="1978926"/>
                </a:cubicBezTo>
                <a:cubicBezTo>
                  <a:pt x="109464" y="2057315"/>
                  <a:pt x="130993" y="2049189"/>
                  <a:pt x="191069" y="2101756"/>
                </a:cubicBezTo>
                <a:cubicBezTo>
                  <a:pt x="210436" y="2118702"/>
                  <a:pt x="227463" y="2138150"/>
                  <a:pt x="245660" y="2156347"/>
                </a:cubicBezTo>
                <a:cubicBezTo>
                  <a:pt x="345743" y="2151798"/>
                  <a:pt x="446384" y="2154183"/>
                  <a:pt x="545910" y="2142699"/>
                </a:cubicBezTo>
                <a:cubicBezTo>
                  <a:pt x="600966" y="2136346"/>
                  <a:pt x="610521" y="2096890"/>
                  <a:pt x="641445" y="2060812"/>
                </a:cubicBezTo>
                <a:cubicBezTo>
                  <a:pt x="675662" y="2020892"/>
                  <a:pt x="693829" y="2011288"/>
                  <a:pt x="736979" y="1978926"/>
                </a:cubicBezTo>
                <a:cubicBezTo>
                  <a:pt x="802855" y="1880111"/>
                  <a:pt x="776899" y="1926381"/>
                  <a:pt x="818866" y="1842448"/>
                </a:cubicBezTo>
                <a:cubicBezTo>
                  <a:pt x="840101" y="1672559"/>
                  <a:pt x="840325" y="1723662"/>
                  <a:pt x="818866" y="1487606"/>
                </a:cubicBezTo>
                <a:cubicBezTo>
                  <a:pt x="817168" y="1468926"/>
                  <a:pt x="812607" y="1450255"/>
                  <a:pt x="805218" y="1433015"/>
                </a:cubicBezTo>
                <a:cubicBezTo>
                  <a:pt x="798757" y="1417939"/>
                  <a:pt x="787021" y="1405720"/>
                  <a:pt x="777922" y="1392072"/>
                </a:cubicBezTo>
                <a:lnTo>
                  <a:pt x="723331" y="1228299"/>
                </a:lnTo>
                <a:cubicBezTo>
                  <a:pt x="718782" y="1214651"/>
                  <a:pt x="717664" y="1199326"/>
                  <a:pt x="709684" y="1187356"/>
                </a:cubicBezTo>
                <a:cubicBezTo>
                  <a:pt x="691487" y="1160060"/>
                  <a:pt x="665467" y="1136591"/>
                  <a:pt x="655093" y="1105469"/>
                </a:cubicBezTo>
                <a:cubicBezTo>
                  <a:pt x="650544" y="1091821"/>
                  <a:pt x="648431" y="1077102"/>
                  <a:pt x="641445" y="1064526"/>
                </a:cubicBezTo>
                <a:cubicBezTo>
                  <a:pt x="625513" y="1035849"/>
                  <a:pt x="614150" y="1000836"/>
                  <a:pt x="586854" y="982639"/>
                </a:cubicBezTo>
                <a:cubicBezTo>
                  <a:pt x="542125" y="952821"/>
                  <a:pt x="545910" y="971747"/>
                  <a:pt x="545910" y="941696"/>
                </a:cubicBezTo>
              </a:path>
            </a:pathLst>
          </a:cu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996287" y="4408227"/>
            <a:ext cx="600501" cy="1705970"/>
          </a:xfrm>
          <a:custGeom>
            <a:avLst/>
            <a:gdLst>
              <a:gd name="connsiteX0" fmla="*/ 177420 w 600501"/>
              <a:gd name="connsiteY0" fmla="*/ 600501 h 1705970"/>
              <a:gd name="connsiteX1" fmla="*/ 136477 w 600501"/>
              <a:gd name="connsiteY1" fmla="*/ 518615 h 1705970"/>
              <a:gd name="connsiteX2" fmla="*/ 95534 w 600501"/>
              <a:gd name="connsiteY2" fmla="*/ 504967 h 1705970"/>
              <a:gd name="connsiteX3" fmla="*/ 68238 w 600501"/>
              <a:gd name="connsiteY3" fmla="*/ 464024 h 1705970"/>
              <a:gd name="connsiteX4" fmla="*/ 54591 w 600501"/>
              <a:gd name="connsiteY4" fmla="*/ 423080 h 1705970"/>
              <a:gd name="connsiteX5" fmla="*/ 13647 w 600501"/>
              <a:gd name="connsiteY5" fmla="*/ 395785 h 1705970"/>
              <a:gd name="connsiteX6" fmla="*/ 0 w 600501"/>
              <a:gd name="connsiteY6" fmla="*/ 327546 h 1705970"/>
              <a:gd name="connsiteX7" fmla="*/ 13647 w 600501"/>
              <a:gd name="connsiteY7" fmla="*/ 150125 h 1705970"/>
              <a:gd name="connsiteX8" fmla="*/ 81886 w 600501"/>
              <a:gd name="connsiteY8" fmla="*/ 54591 h 1705970"/>
              <a:gd name="connsiteX9" fmla="*/ 122829 w 600501"/>
              <a:gd name="connsiteY9" fmla="*/ 40943 h 1705970"/>
              <a:gd name="connsiteX10" fmla="*/ 204716 w 600501"/>
              <a:gd name="connsiteY10" fmla="*/ 0 h 1705970"/>
              <a:gd name="connsiteX11" fmla="*/ 436728 w 600501"/>
              <a:gd name="connsiteY11" fmla="*/ 40943 h 1705970"/>
              <a:gd name="connsiteX12" fmla="*/ 450376 w 600501"/>
              <a:gd name="connsiteY12" fmla="*/ 81886 h 1705970"/>
              <a:gd name="connsiteX13" fmla="*/ 477671 w 600501"/>
              <a:gd name="connsiteY13" fmla="*/ 122830 h 1705970"/>
              <a:gd name="connsiteX14" fmla="*/ 518614 w 600501"/>
              <a:gd name="connsiteY14" fmla="*/ 245660 h 1705970"/>
              <a:gd name="connsiteX15" fmla="*/ 532262 w 600501"/>
              <a:gd name="connsiteY15" fmla="*/ 286603 h 1705970"/>
              <a:gd name="connsiteX16" fmla="*/ 545910 w 600501"/>
              <a:gd name="connsiteY16" fmla="*/ 327546 h 1705970"/>
              <a:gd name="connsiteX17" fmla="*/ 504967 w 600501"/>
              <a:gd name="connsiteY17" fmla="*/ 518615 h 1705970"/>
              <a:gd name="connsiteX18" fmla="*/ 491319 w 600501"/>
              <a:gd name="connsiteY18" fmla="*/ 559558 h 1705970"/>
              <a:gd name="connsiteX19" fmla="*/ 423080 w 600501"/>
              <a:gd name="connsiteY19" fmla="*/ 614149 h 1705970"/>
              <a:gd name="connsiteX20" fmla="*/ 382137 w 600501"/>
              <a:gd name="connsiteY20" fmla="*/ 668740 h 1705970"/>
              <a:gd name="connsiteX21" fmla="*/ 354841 w 600501"/>
              <a:gd name="connsiteY21" fmla="*/ 709683 h 1705970"/>
              <a:gd name="connsiteX22" fmla="*/ 300250 w 600501"/>
              <a:gd name="connsiteY22" fmla="*/ 750627 h 1705970"/>
              <a:gd name="connsiteX23" fmla="*/ 191068 w 600501"/>
              <a:gd name="connsiteY23" fmla="*/ 873457 h 1705970"/>
              <a:gd name="connsiteX24" fmla="*/ 177420 w 600501"/>
              <a:gd name="connsiteY24" fmla="*/ 928048 h 1705970"/>
              <a:gd name="connsiteX25" fmla="*/ 163773 w 600501"/>
              <a:gd name="connsiteY25" fmla="*/ 996286 h 1705970"/>
              <a:gd name="connsiteX26" fmla="*/ 136477 w 600501"/>
              <a:gd name="connsiteY26" fmla="*/ 1078173 h 1705970"/>
              <a:gd name="connsiteX27" fmla="*/ 122829 w 600501"/>
              <a:gd name="connsiteY27" fmla="*/ 1119116 h 1705970"/>
              <a:gd name="connsiteX28" fmla="*/ 109182 w 600501"/>
              <a:gd name="connsiteY28" fmla="*/ 1201003 h 1705970"/>
              <a:gd name="connsiteX29" fmla="*/ 81886 w 600501"/>
              <a:gd name="connsiteY29" fmla="*/ 1296537 h 1705970"/>
              <a:gd name="connsiteX30" fmla="*/ 95534 w 600501"/>
              <a:gd name="connsiteY30" fmla="*/ 1555845 h 1705970"/>
              <a:gd name="connsiteX31" fmla="*/ 109182 w 600501"/>
              <a:gd name="connsiteY31" fmla="*/ 1596788 h 1705970"/>
              <a:gd name="connsiteX32" fmla="*/ 177420 w 600501"/>
              <a:gd name="connsiteY32" fmla="*/ 1678674 h 1705970"/>
              <a:gd name="connsiteX33" fmla="*/ 286603 w 600501"/>
              <a:gd name="connsiteY33" fmla="*/ 1705970 h 1705970"/>
              <a:gd name="connsiteX34" fmla="*/ 491319 w 600501"/>
              <a:gd name="connsiteY34" fmla="*/ 1665027 h 1705970"/>
              <a:gd name="connsiteX35" fmla="*/ 573206 w 600501"/>
              <a:gd name="connsiteY35" fmla="*/ 1583140 h 1705970"/>
              <a:gd name="connsiteX36" fmla="*/ 600501 w 600501"/>
              <a:gd name="connsiteY36" fmla="*/ 1460310 h 1705970"/>
              <a:gd name="connsiteX37" fmla="*/ 586853 w 600501"/>
              <a:gd name="connsiteY37" fmla="*/ 1337480 h 1705970"/>
              <a:gd name="connsiteX38" fmla="*/ 573206 w 600501"/>
              <a:gd name="connsiteY38" fmla="*/ 1282889 h 1705970"/>
              <a:gd name="connsiteX39" fmla="*/ 545910 w 600501"/>
              <a:gd name="connsiteY39" fmla="*/ 1241946 h 1705970"/>
              <a:gd name="connsiteX40" fmla="*/ 518614 w 600501"/>
              <a:gd name="connsiteY40" fmla="*/ 1160060 h 1705970"/>
              <a:gd name="connsiteX41" fmla="*/ 491319 w 600501"/>
              <a:gd name="connsiteY41" fmla="*/ 1119116 h 1705970"/>
              <a:gd name="connsiteX42" fmla="*/ 464023 w 600501"/>
              <a:gd name="connsiteY42" fmla="*/ 1037230 h 1705970"/>
              <a:gd name="connsiteX43" fmla="*/ 450376 w 600501"/>
              <a:gd name="connsiteY43" fmla="*/ 996286 h 1705970"/>
              <a:gd name="connsiteX44" fmla="*/ 423080 w 600501"/>
              <a:gd name="connsiteY44" fmla="*/ 941695 h 1705970"/>
              <a:gd name="connsiteX45" fmla="*/ 395785 w 600501"/>
              <a:gd name="connsiteY45" fmla="*/ 900752 h 1705970"/>
              <a:gd name="connsiteX46" fmla="*/ 382137 w 600501"/>
              <a:gd name="connsiteY46" fmla="*/ 859809 h 1705970"/>
              <a:gd name="connsiteX47" fmla="*/ 327546 w 600501"/>
              <a:gd name="connsiteY47" fmla="*/ 791570 h 1705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600501" h="1705970">
                <a:moveTo>
                  <a:pt x="177420" y="600501"/>
                </a:moveTo>
                <a:cubicBezTo>
                  <a:pt x="163772" y="573206"/>
                  <a:pt x="156337" y="541785"/>
                  <a:pt x="136477" y="518615"/>
                </a:cubicBezTo>
                <a:cubicBezTo>
                  <a:pt x="127115" y="507692"/>
                  <a:pt x="106768" y="513954"/>
                  <a:pt x="95534" y="504967"/>
                </a:cubicBezTo>
                <a:cubicBezTo>
                  <a:pt x="82726" y="494720"/>
                  <a:pt x="77337" y="477672"/>
                  <a:pt x="68238" y="464024"/>
                </a:cubicBezTo>
                <a:cubicBezTo>
                  <a:pt x="63689" y="450376"/>
                  <a:pt x="63578" y="434314"/>
                  <a:pt x="54591" y="423080"/>
                </a:cubicBezTo>
                <a:cubicBezTo>
                  <a:pt x="44344" y="410272"/>
                  <a:pt x="21785" y="410026"/>
                  <a:pt x="13647" y="395785"/>
                </a:cubicBezTo>
                <a:cubicBezTo>
                  <a:pt x="2138" y="375645"/>
                  <a:pt x="4549" y="350292"/>
                  <a:pt x="0" y="327546"/>
                </a:cubicBezTo>
                <a:cubicBezTo>
                  <a:pt x="4549" y="268406"/>
                  <a:pt x="6290" y="208982"/>
                  <a:pt x="13647" y="150125"/>
                </a:cubicBezTo>
                <a:cubicBezTo>
                  <a:pt x="19062" y="106806"/>
                  <a:pt x="46409" y="79932"/>
                  <a:pt x="81886" y="54591"/>
                </a:cubicBezTo>
                <a:cubicBezTo>
                  <a:pt x="93592" y="46229"/>
                  <a:pt x="109962" y="47377"/>
                  <a:pt x="122829" y="40943"/>
                </a:cubicBezTo>
                <a:cubicBezTo>
                  <a:pt x="228656" y="-11970"/>
                  <a:pt x="101805" y="34304"/>
                  <a:pt x="204716" y="0"/>
                </a:cubicBezTo>
                <a:cubicBezTo>
                  <a:pt x="232426" y="2132"/>
                  <a:pt x="387391" y="-8393"/>
                  <a:pt x="436728" y="40943"/>
                </a:cubicBezTo>
                <a:cubicBezTo>
                  <a:pt x="446900" y="51115"/>
                  <a:pt x="443942" y="69019"/>
                  <a:pt x="450376" y="81886"/>
                </a:cubicBezTo>
                <a:cubicBezTo>
                  <a:pt x="457711" y="96557"/>
                  <a:pt x="471009" y="107841"/>
                  <a:pt x="477671" y="122830"/>
                </a:cubicBezTo>
                <a:cubicBezTo>
                  <a:pt x="477686" y="122864"/>
                  <a:pt x="511785" y="225171"/>
                  <a:pt x="518614" y="245660"/>
                </a:cubicBezTo>
                <a:lnTo>
                  <a:pt x="532262" y="286603"/>
                </a:lnTo>
                <a:lnTo>
                  <a:pt x="545910" y="327546"/>
                </a:lnTo>
                <a:cubicBezTo>
                  <a:pt x="521388" y="597284"/>
                  <a:pt x="563199" y="402150"/>
                  <a:pt x="504967" y="518615"/>
                </a:cubicBezTo>
                <a:cubicBezTo>
                  <a:pt x="498533" y="531482"/>
                  <a:pt x="500681" y="548635"/>
                  <a:pt x="491319" y="559558"/>
                </a:cubicBezTo>
                <a:cubicBezTo>
                  <a:pt x="472362" y="581675"/>
                  <a:pt x="443678" y="593551"/>
                  <a:pt x="423080" y="614149"/>
                </a:cubicBezTo>
                <a:cubicBezTo>
                  <a:pt x="406996" y="630233"/>
                  <a:pt x="395358" y="650231"/>
                  <a:pt x="382137" y="668740"/>
                </a:cubicBezTo>
                <a:cubicBezTo>
                  <a:pt x="372603" y="682087"/>
                  <a:pt x="366439" y="698085"/>
                  <a:pt x="354841" y="709683"/>
                </a:cubicBezTo>
                <a:cubicBezTo>
                  <a:pt x="338757" y="725767"/>
                  <a:pt x="317157" y="735410"/>
                  <a:pt x="300250" y="750627"/>
                </a:cubicBezTo>
                <a:cubicBezTo>
                  <a:pt x="222346" y="820741"/>
                  <a:pt x="233156" y="810325"/>
                  <a:pt x="191068" y="873457"/>
                </a:cubicBezTo>
                <a:cubicBezTo>
                  <a:pt x="186519" y="891654"/>
                  <a:pt x="181489" y="909738"/>
                  <a:pt x="177420" y="928048"/>
                </a:cubicBezTo>
                <a:cubicBezTo>
                  <a:pt x="172388" y="950692"/>
                  <a:pt x="169876" y="973907"/>
                  <a:pt x="163773" y="996286"/>
                </a:cubicBezTo>
                <a:cubicBezTo>
                  <a:pt x="156203" y="1024044"/>
                  <a:pt x="145576" y="1050877"/>
                  <a:pt x="136477" y="1078173"/>
                </a:cubicBezTo>
                <a:lnTo>
                  <a:pt x="122829" y="1119116"/>
                </a:lnTo>
                <a:cubicBezTo>
                  <a:pt x="118280" y="1146412"/>
                  <a:pt x="114609" y="1173868"/>
                  <a:pt x="109182" y="1201003"/>
                </a:cubicBezTo>
                <a:cubicBezTo>
                  <a:pt x="100614" y="1243843"/>
                  <a:pt x="94893" y="1257516"/>
                  <a:pt x="81886" y="1296537"/>
                </a:cubicBezTo>
                <a:cubicBezTo>
                  <a:pt x="86435" y="1382973"/>
                  <a:pt x="87697" y="1469645"/>
                  <a:pt x="95534" y="1555845"/>
                </a:cubicBezTo>
                <a:cubicBezTo>
                  <a:pt x="96836" y="1570172"/>
                  <a:pt x="102748" y="1583921"/>
                  <a:pt x="109182" y="1596788"/>
                </a:cubicBezTo>
                <a:cubicBezTo>
                  <a:pt x="119130" y="1616683"/>
                  <a:pt x="157889" y="1669796"/>
                  <a:pt x="177420" y="1678674"/>
                </a:cubicBezTo>
                <a:cubicBezTo>
                  <a:pt x="211572" y="1694198"/>
                  <a:pt x="286603" y="1705970"/>
                  <a:pt x="286603" y="1705970"/>
                </a:cubicBezTo>
                <a:cubicBezTo>
                  <a:pt x="352980" y="1699936"/>
                  <a:pt x="433896" y="1710965"/>
                  <a:pt x="491319" y="1665027"/>
                </a:cubicBezTo>
                <a:cubicBezTo>
                  <a:pt x="521462" y="1640913"/>
                  <a:pt x="573206" y="1583140"/>
                  <a:pt x="573206" y="1583140"/>
                </a:cubicBezTo>
                <a:cubicBezTo>
                  <a:pt x="587279" y="1540920"/>
                  <a:pt x="600501" y="1508346"/>
                  <a:pt x="600501" y="1460310"/>
                </a:cubicBezTo>
                <a:cubicBezTo>
                  <a:pt x="600501" y="1419115"/>
                  <a:pt x="593117" y="1378196"/>
                  <a:pt x="586853" y="1337480"/>
                </a:cubicBezTo>
                <a:cubicBezTo>
                  <a:pt x="584001" y="1318941"/>
                  <a:pt x="580595" y="1300129"/>
                  <a:pt x="573206" y="1282889"/>
                </a:cubicBezTo>
                <a:cubicBezTo>
                  <a:pt x="566745" y="1267813"/>
                  <a:pt x="552572" y="1256935"/>
                  <a:pt x="545910" y="1241946"/>
                </a:cubicBezTo>
                <a:cubicBezTo>
                  <a:pt x="534224" y="1215654"/>
                  <a:pt x="534573" y="1184000"/>
                  <a:pt x="518614" y="1160060"/>
                </a:cubicBezTo>
                <a:cubicBezTo>
                  <a:pt x="509516" y="1146412"/>
                  <a:pt x="497981" y="1134105"/>
                  <a:pt x="491319" y="1119116"/>
                </a:cubicBezTo>
                <a:cubicBezTo>
                  <a:pt x="479634" y="1092824"/>
                  <a:pt x="473121" y="1064525"/>
                  <a:pt x="464023" y="1037230"/>
                </a:cubicBezTo>
                <a:cubicBezTo>
                  <a:pt x="459474" y="1023582"/>
                  <a:pt x="456810" y="1009153"/>
                  <a:pt x="450376" y="996286"/>
                </a:cubicBezTo>
                <a:cubicBezTo>
                  <a:pt x="441277" y="978089"/>
                  <a:pt x="433174" y="959359"/>
                  <a:pt x="423080" y="941695"/>
                </a:cubicBezTo>
                <a:cubicBezTo>
                  <a:pt x="414942" y="927454"/>
                  <a:pt x="403120" y="915423"/>
                  <a:pt x="395785" y="900752"/>
                </a:cubicBezTo>
                <a:cubicBezTo>
                  <a:pt x="389351" y="887885"/>
                  <a:pt x="388571" y="872676"/>
                  <a:pt x="382137" y="859809"/>
                </a:cubicBezTo>
                <a:cubicBezTo>
                  <a:pt x="364921" y="825378"/>
                  <a:pt x="352932" y="816957"/>
                  <a:pt x="327546" y="791570"/>
                </a:cubicBezTo>
              </a:path>
            </a:pathLst>
          </a:cu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78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8036" y="-479242"/>
            <a:ext cx="9442036" cy="7110484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1057701" y="-58955"/>
            <a:ext cx="7028597" cy="349928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Gabriola" panose="04040605051002020D02" pitchFamily="82" charset="0"/>
              </a:rPr>
              <a:t>Цель: формирование самого голоса посредством </a:t>
            </a:r>
            <a:r>
              <a:rPr lang="ru-RU" sz="4400" b="1" dirty="0" smtClean="0">
                <a:solidFill>
                  <a:srgbClr val="FF0000"/>
                </a:solidFill>
                <a:latin typeface="Gabriola" panose="04040605051002020D02" pitchFamily="82" charset="0"/>
              </a:rPr>
              <a:t>исследования, творческих открытий знаний, игры с новым знанием, импровизации.</a:t>
            </a:r>
            <a:endParaRPr lang="ru-RU" sz="4400" b="1" dirty="0">
              <a:solidFill>
                <a:srgbClr val="7030A0"/>
              </a:solidFill>
              <a:latin typeface="Gabriola" panose="04040605051002020D02" pitchFamily="82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869743" y="3489051"/>
            <a:ext cx="4571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98794" y="4284700"/>
            <a:ext cx="4761961" cy="9125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Используйте упражнения в качестве голосовой разминки и через пару месяцев увидите замечательный результат</a:t>
            </a:r>
            <a:endParaRPr lang="ru-RU" sz="3600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29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559" y="-71602"/>
            <a:ext cx="9442036" cy="68580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628650" y="0"/>
            <a:ext cx="6782085" cy="40703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8650" y="518615"/>
            <a:ext cx="5553786" cy="28250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Фигурное катание. Восьмерки.</a:t>
            </a:r>
          </a:p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Gabriola" panose="04040605051002020D02" pitchFamily="82" charset="0"/>
              </a:rPr>
              <a:t>Делая соответствующее движение рукой, спойте большие и маленькие восьмерки. Покажите детям их на рисунке и затем спойте вместе с детьми.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028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323833" y="832513"/>
            <a:ext cx="968991" cy="805218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002507" y="2336042"/>
            <a:ext cx="2713630" cy="260444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828800" y="4940489"/>
            <a:ext cx="1310185" cy="1173708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509981" y="832513"/>
            <a:ext cx="1460312" cy="1392072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509981" y="4449170"/>
            <a:ext cx="1965280" cy="176056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6745327" y="859809"/>
            <a:ext cx="747294" cy="941695"/>
          </a:xfrm>
          <a:custGeom>
            <a:avLst/>
            <a:gdLst>
              <a:gd name="connsiteX0" fmla="*/ 419748 w 747294"/>
              <a:gd name="connsiteY0" fmla="*/ 0 h 941695"/>
              <a:gd name="connsiteX1" fmla="*/ 296918 w 747294"/>
              <a:gd name="connsiteY1" fmla="*/ 68239 h 941695"/>
              <a:gd name="connsiteX2" fmla="*/ 215031 w 747294"/>
              <a:gd name="connsiteY2" fmla="*/ 122830 h 941695"/>
              <a:gd name="connsiteX3" fmla="*/ 160440 w 747294"/>
              <a:gd name="connsiteY3" fmla="*/ 191069 h 941695"/>
              <a:gd name="connsiteX4" fmla="*/ 105849 w 747294"/>
              <a:gd name="connsiteY4" fmla="*/ 272955 h 941695"/>
              <a:gd name="connsiteX5" fmla="*/ 78554 w 747294"/>
              <a:gd name="connsiteY5" fmla="*/ 327546 h 941695"/>
              <a:gd name="connsiteX6" fmla="*/ 64906 w 747294"/>
              <a:gd name="connsiteY6" fmla="*/ 368490 h 941695"/>
              <a:gd name="connsiteX7" fmla="*/ 23963 w 747294"/>
              <a:gd name="connsiteY7" fmla="*/ 423081 h 941695"/>
              <a:gd name="connsiteX8" fmla="*/ 23963 w 747294"/>
              <a:gd name="connsiteY8" fmla="*/ 696036 h 941695"/>
              <a:gd name="connsiteX9" fmla="*/ 51258 w 747294"/>
              <a:gd name="connsiteY9" fmla="*/ 764275 h 941695"/>
              <a:gd name="connsiteX10" fmla="*/ 78554 w 747294"/>
              <a:gd name="connsiteY10" fmla="*/ 846161 h 941695"/>
              <a:gd name="connsiteX11" fmla="*/ 105849 w 747294"/>
              <a:gd name="connsiteY11" fmla="*/ 887104 h 941695"/>
              <a:gd name="connsiteX12" fmla="*/ 187736 w 747294"/>
              <a:gd name="connsiteY12" fmla="*/ 941695 h 941695"/>
              <a:gd name="connsiteX13" fmla="*/ 474339 w 747294"/>
              <a:gd name="connsiteY13" fmla="*/ 928048 h 941695"/>
              <a:gd name="connsiteX14" fmla="*/ 583521 w 747294"/>
              <a:gd name="connsiteY14" fmla="*/ 887104 h 941695"/>
              <a:gd name="connsiteX15" fmla="*/ 624464 w 747294"/>
              <a:gd name="connsiteY15" fmla="*/ 873457 h 941695"/>
              <a:gd name="connsiteX16" fmla="*/ 665407 w 747294"/>
              <a:gd name="connsiteY16" fmla="*/ 846161 h 941695"/>
              <a:gd name="connsiteX17" fmla="*/ 719998 w 747294"/>
              <a:gd name="connsiteY17" fmla="*/ 750627 h 941695"/>
              <a:gd name="connsiteX18" fmla="*/ 747294 w 747294"/>
              <a:gd name="connsiteY18" fmla="*/ 709684 h 941695"/>
              <a:gd name="connsiteX19" fmla="*/ 719998 w 747294"/>
              <a:gd name="connsiteY19" fmla="*/ 545910 h 941695"/>
              <a:gd name="connsiteX20" fmla="*/ 692703 w 747294"/>
              <a:gd name="connsiteY20" fmla="*/ 504967 h 941695"/>
              <a:gd name="connsiteX21" fmla="*/ 651760 w 747294"/>
              <a:gd name="connsiteY21" fmla="*/ 491319 h 941695"/>
              <a:gd name="connsiteX22" fmla="*/ 610816 w 747294"/>
              <a:gd name="connsiteY22" fmla="*/ 464024 h 941695"/>
              <a:gd name="connsiteX23" fmla="*/ 406100 w 747294"/>
              <a:gd name="connsiteY23" fmla="*/ 504967 h 941695"/>
              <a:gd name="connsiteX24" fmla="*/ 378804 w 747294"/>
              <a:gd name="connsiteY24" fmla="*/ 559558 h 941695"/>
              <a:gd name="connsiteX25" fmla="*/ 433395 w 747294"/>
              <a:gd name="connsiteY25" fmla="*/ 736979 h 941695"/>
              <a:gd name="connsiteX26" fmla="*/ 474339 w 747294"/>
              <a:gd name="connsiteY26" fmla="*/ 723331 h 941695"/>
              <a:gd name="connsiteX27" fmla="*/ 515282 w 747294"/>
              <a:gd name="connsiteY27" fmla="*/ 614149 h 941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47294" h="941695">
                <a:moveTo>
                  <a:pt x="419748" y="0"/>
                </a:moveTo>
                <a:cubicBezTo>
                  <a:pt x="317070" y="41070"/>
                  <a:pt x="383475" y="7649"/>
                  <a:pt x="296918" y="68239"/>
                </a:cubicBezTo>
                <a:cubicBezTo>
                  <a:pt x="270043" y="87052"/>
                  <a:pt x="215031" y="122830"/>
                  <a:pt x="215031" y="122830"/>
                </a:cubicBezTo>
                <a:cubicBezTo>
                  <a:pt x="184296" y="215031"/>
                  <a:pt x="226920" y="115091"/>
                  <a:pt x="160440" y="191069"/>
                </a:cubicBezTo>
                <a:cubicBezTo>
                  <a:pt x="138838" y="215757"/>
                  <a:pt x="120520" y="243613"/>
                  <a:pt x="105849" y="272955"/>
                </a:cubicBezTo>
                <a:cubicBezTo>
                  <a:pt x="96751" y="291152"/>
                  <a:pt x="86568" y="308846"/>
                  <a:pt x="78554" y="327546"/>
                </a:cubicBezTo>
                <a:cubicBezTo>
                  <a:pt x="72887" y="340769"/>
                  <a:pt x="72044" y="355999"/>
                  <a:pt x="64906" y="368490"/>
                </a:cubicBezTo>
                <a:cubicBezTo>
                  <a:pt x="53621" y="388239"/>
                  <a:pt x="37611" y="404884"/>
                  <a:pt x="23963" y="423081"/>
                </a:cubicBezTo>
                <a:cubicBezTo>
                  <a:pt x="-11667" y="529967"/>
                  <a:pt x="-4087" y="490334"/>
                  <a:pt x="23963" y="696036"/>
                </a:cubicBezTo>
                <a:cubicBezTo>
                  <a:pt x="27273" y="720310"/>
                  <a:pt x="42886" y="741251"/>
                  <a:pt x="51258" y="764275"/>
                </a:cubicBezTo>
                <a:cubicBezTo>
                  <a:pt x="61091" y="791315"/>
                  <a:pt x="62594" y="822221"/>
                  <a:pt x="78554" y="846161"/>
                </a:cubicBezTo>
                <a:cubicBezTo>
                  <a:pt x="87652" y="859809"/>
                  <a:pt x="93505" y="876303"/>
                  <a:pt x="105849" y="887104"/>
                </a:cubicBezTo>
                <a:cubicBezTo>
                  <a:pt x="130537" y="908706"/>
                  <a:pt x="187736" y="941695"/>
                  <a:pt x="187736" y="941695"/>
                </a:cubicBezTo>
                <a:cubicBezTo>
                  <a:pt x="283270" y="937146"/>
                  <a:pt x="379001" y="935675"/>
                  <a:pt x="474339" y="928048"/>
                </a:cubicBezTo>
                <a:cubicBezTo>
                  <a:pt x="525901" y="923923"/>
                  <a:pt x="536847" y="907107"/>
                  <a:pt x="583521" y="887104"/>
                </a:cubicBezTo>
                <a:cubicBezTo>
                  <a:pt x="596744" y="881437"/>
                  <a:pt x="610816" y="878006"/>
                  <a:pt x="624464" y="873457"/>
                </a:cubicBezTo>
                <a:cubicBezTo>
                  <a:pt x="638112" y="864358"/>
                  <a:pt x="653809" y="857759"/>
                  <a:pt x="665407" y="846161"/>
                </a:cubicBezTo>
                <a:cubicBezTo>
                  <a:pt x="687577" y="823991"/>
                  <a:pt x="705723" y="775608"/>
                  <a:pt x="719998" y="750627"/>
                </a:cubicBezTo>
                <a:cubicBezTo>
                  <a:pt x="728136" y="736386"/>
                  <a:pt x="738195" y="723332"/>
                  <a:pt x="747294" y="709684"/>
                </a:cubicBezTo>
                <a:cubicBezTo>
                  <a:pt x="742969" y="670763"/>
                  <a:pt x="742862" y="591639"/>
                  <a:pt x="719998" y="545910"/>
                </a:cubicBezTo>
                <a:cubicBezTo>
                  <a:pt x="712663" y="531239"/>
                  <a:pt x="705511" y="515214"/>
                  <a:pt x="692703" y="504967"/>
                </a:cubicBezTo>
                <a:cubicBezTo>
                  <a:pt x="681470" y="495980"/>
                  <a:pt x="664627" y="497753"/>
                  <a:pt x="651760" y="491319"/>
                </a:cubicBezTo>
                <a:cubicBezTo>
                  <a:pt x="637089" y="483984"/>
                  <a:pt x="624464" y="473122"/>
                  <a:pt x="610816" y="464024"/>
                </a:cubicBezTo>
                <a:cubicBezTo>
                  <a:pt x="568712" y="467533"/>
                  <a:pt x="451298" y="450729"/>
                  <a:pt x="406100" y="504967"/>
                </a:cubicBezTo>
                <a:cubicBezTo>
                  <a:pt x="393075" y="520596"/>
                  <a:pt x="387903" y="541361"/>
                  <a:pt x="378804" y="559558"/>
                </a:cubicBezTo>
                <a:cubicBezTo>
                  <a:pt x="383819" y="619731"/>
                  <a:pt x="343064" y="736979"/>
                  <a:pt x="433395" y="736979"/>
                </a:cubicBezTo>
                <a:cubicBezTo>
                  <a:pt x="447781" y="736979"/>
                  <a:pt x="460691" y="727880"/>
                  <a:pt x="474339" y="723331"/>
                </a:cubicBezTo>
                <a:cubicBezTo>
                  <a:pt x="531366" y="666304"/>
                  <a:pt x="515282" y="701689"/>
                  <a:pt x="515282" y="614149"/>
                </a:cubicBezTo>
              </a:path>
            </a:pathLst>
          </a:cu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6851176" y="4640239"/>
            <a:ext cx="1487606" cy="1378424"/>
          </a:xfrm>
          <a:custGeom>
            <a:avLst/>
            <a:gdLst>
              <a:gd name="connsiteX0" fmla="*/ 1487606 w 1487606"/>
              <a:gd name="connsiteY0" fmla="*/ 272955 h 1378424"/>
              <a:gd name="connsiteX1" fmla="*/ 1419367 w 1487606"/>
              <a:gd name="connsiteY1" fmla="*/ 245660 h 1378424"/>
              <a:gd name="connsiteX2" fmla="*/ 1323833 w 1487606"/>
              <a:gd name="connsiteY2" fmla="*/ 204716 h 1378424"/>
              <a:gd name="connsiteX3" fmla="*/ 1228299 w 1487606"/>
              <a:gd name="connsiteY3" fmla="*/ 136477 h 1378424"/>
              <a:gd name="connsiteX4" fmla="*/ 1064525 w 1487606"/>
              <a:gd name="connsiteY4" fmla="*/ 54591 h 1378424"/>
              <a:gd name="connsiteX5" fmla="*/ 1023582 w 1487606"/>
              <a:gd name="connsiteY5" fmla="*/ 27295 h 1378424"/>
              <a:gd name="connsiteX6" fmla="*/ 941696 w 1487606"/>
              <a:gd name="connsiteY6" fmla="*/ 0 h 1378424"/>
              <a:gd name="connsiteX7" fmla="*/ 573206 w 1487606"/>
              <a:gd name="connsiteY7" fmla="*/ 13648 h 1378424"/>
              <a:gd name="connsiteX8" fmla="*/ 532263 w 1487606"/>
              <a:gd name="connsiteY8" fmla="*/ 27295 h 1378424"/>
              <a:gd name="connsiteX9" fmla="*/ 395785 w 1487606"/>
              <a:gd name="connsiteY9" fmla="*/ 54591 h 1378424"/>
              <a:gd name="connsiteX10" fmla="*/ 354842 w 1487606"/>
              <a:gd name="connsiteY10" fmla="*/ 68239 h 1378424"/>
              <a:gd name="connsiteX11" fmla="*/ 245660 w 1487606"/>
              <a:gd name="connsiteY11" fmla="*/ 122830 h 1378424"/>
              <a:gd name="connsiteX12" fmla="*/ 163773 w 1487606"/>
              <a:gd name="connsiteY12" fmla="*/ 204716 h 1378424"/>
              <a:gd name="connsiteX13" fmla="*/ 122830 w 1487606"/>
              <a:gd name="connsiteY13" fmla="*/ 327546 h 1378424"/>
              <a:gd name="connsiteX14" fmla="*/ 81887 w 1487606"/>
              <a:gd name="connsiteY14" fmla="*/ 395785 h 1378424"/>
              <a:gd name="connsiteX15" fmla="*/ 68239 w 1487606"/>
              <a:gd name="connsiteY15" fmla="*/ 464024 h 1378424"/>
              <a:gd name="connsiteX16" fmla="*/ 54591 w 1487606"/>
              <a:gd name="connsiteY16" fmla="*/ 504967 h 1378424"/>
              <a:gd name="connsiteX17" fmla="*/ 40943 w 1487606"/>
              <a:gd name="connsiteY17" fmla="*/ 559558 h 1378424"/>
              <a:gd name="connsiteX18" fmla="*/ 13648 w 1487606"/>
              <a:gd name="connsiteY18" fmla="*/ 655092 h 1378424"/>
              <a:gd name="connsiteX19" fmla="*/ 0 w 1487606"/>
              <a:gd name="connsiteY19" fmla="*/ 750627 h 1378424"/>
              <a:gd name="connsiteX20" fmla="*/ 13648 w 1487606"/>
              <a:gd name="connsiteY20" fmla="*/ 1091821 h 1378424"/>
              <a:gd name="connsiteX21" fmla="*/ 40943 w 1487606"/>
              <a:gd name="connsiteY21" fmla="*/ 1132764 h 1378424"/>
              <a:gd name="connsiteX22" fmla="*/ 95534 w 1487606"/>
              <a:gd name="connsiteY22" fmla="*/ 1160060 h 1378424"/>
              <a:gd name="connsiteX23" fmla="*/ 136478 w 1487606"/>
              <a:gd name="connsiteY23" fmla="*/ 1241946 h 1378424"/>
              <a:gd name="connsiteX24" fmla="*/ 232012 w 1487606"/>
              <a:gd name="connsiteY24" fmla="*/ 1269242 h 1378424"/>
              <a:gd name="connsiteX25" fmla="*/ 409433 w 1487606"/>
              <a:gd name="connsiteY25" fmla="*/ 1337480 h 1378424"/>
              <a:gd name="connsiteX26" fmla="*/ 477672 w 1487606"/>
              <a:gd name="connsiteY26" fmla="*/ 1351128 h 1378424"/>
              <a:gd name="connsiteX27" fmla="*/ 559558 w 1487606"/>
              <a:gd name="connsiteY27" fmla="*/ 1378424 h 1378424"/>
              <a:gd name="connsiteX28" fmla="*/ 696036 w 1487606"/>
              <a:gd name="connsiteY28" fmla="*/ 1364776 h 1378424"/>
              <a:gd name="connsiteX29" fmla="*/ 750627 w 1487606"/>
              <a:gd name="connsiteY29" fmla="*/ 1351128 h 1378424"/>
              <a:gd name="connsiteX30" fmla="*/ 846161 w 1487606"/>
              <a:gd name="connsiteY30" fmla="*/ 1337480 h 1378424"/>
              <a:gd name="connsiteX31" fmla="*/ 900752 w 1487606"/>
              <a:gd name="connsiteY31" fmla="*/ 1296537 h 1378424"/>
              <a:gd name="connsiteX32" fmla="*/ 996287 w 1487606"/>
              <a:gd name="connsiteY32" fmla="*/ 1282889 h 1378424"/>
              <a:gd name="connsiteX33" fmla="*/ 1037230 w 1487606"/>
              <a:gd name="connsiteY33" fmla="*/ 1269242 h 1378424"/>
              <a:gd name="connsiteX34" fmla="*/ 1091821 w 1487606"/>
              <a:gd name="connsiteY34" fmla="*/ 1228298 h 1378424"/>
              <a:gd name="connsiteX35" fmla="*/ 1119117 w 1487606"/>
              <a:gd name="connsiteY35" fmla="*/ 1187355 h 1378424"/>
              <a:gd name="connsiteX36" fmla="*/ 1201003 w 1487606"/>
              <a:gd name="connsiteY36" fmla="*/ 1160060 h 1378424"/>
              <a:gd name="connsiteX37" fmla="*/ 1241946 w 1487606"/>
              <a:gd name="connsiteY37" fmla="*/ 1146412 h 1378424"/>
              <a:gd name="connsiteX38" fmla="*/ 1282890 w 1487606"/>
              <a:gd name="connsiteY38" fmla="*/ 1132764 h 1378424"/>
              <a:gd name="connsiteX39" fmla="*/ 1351128 w 1487606"/>
              <a:gd name="connsiteY39" fmla="*/ 1050877 h 1378424"/>
              <a:gd name="connsiteX40" fmla="*/ 1433015 w 1487606"/>
              <a:gd name="connsiteY40" fmla="*/ 928048 h 1378424"/>
              <a:gd name="connsiteX41" fmla="*/ 1460311 w 1487606"/>
              <a:gd name="connsiteY41" fmla="*/ 832513 h 1378424"/>
              <a:gd name="connsiteX42" fmla="*/ 1419367 w 1487606"/>
              <a:gd name="connsiteY42" fmla="*/ 696036 h 1378424"/>
              <a:gd name="connsiteX43" fmla="*/ 1405720 w 1487606"/>
              <a:gd name="connsiteY43" fmla="*/ 655092 h 1378424"/>
              <a:gd name="connsiteX44" fmla="*/ 1364776 w 1487606"/>
              <a:gd name="connsiteY44" fmla="*/ 627797 h 1378424"/>
              <a:gd name="connsiteX45" fmla="*/ 1282890 w 1487606"/>
              <a:gd name="connsiteY45" fmla="*/ 559558 h 1378424"/>
              <a:gd name="connsiteX46" fmla="*/ 1255594 w 1487606"/>
              <a:gd name="connsiteY46" fmla="*/ 518615 h 1378424"/>
              <a:gd name="connsiteX47" fmla="*/ 1173708 w 1487606"/>
              <a:gd name="connsiteY47" fmla="*/ 464024 h 1378424"/>
              <a:gd name="connsiteX48" fmla="*/ 1146412 w 1487606"/>
              <a:gd name="connsiteY48" fmla="*/ 423080 h 1378424"/>
              <a:gd name="connsiteX49" fmla="*/ 1105469 w 1487606"/>
              <a:gd name="connsiteY49" fmla="*/ 382137 h 1378424"/>
              <a:gd name="connsiteX50" fmla="*/ 1078173 w 1487606"/>
              <a:gd name="connsiteY50" fmla="*/ 341194 h 1378424"/>
              <a:gd name="connsiteX51" fmla="*/ 1023582 w 1487606"/>
              <a:gd name="connsiteY51" fmla="*/ 313898 h 1378424"/>
              <a:gd name="connsiteX52" fmla="*/ 941696 w 1487606"/>
              <a:gd name="connsiteY52" fmla="*/ 259307 h 1378424"/>
              <a:gd name="connsiteX53" fmla="*/ 709684 w 1487606"/>
              <a:gd name="connsiteY53" fmla="*/ 286603 h 1378424"/>
              <a:gd name="connsiteX54" fmla="*/ 668740 w 1487606"/>
              <a:gd name="connsiteY54" fmla="*/ 300251 h 1378424"/>
              <a:gd name="connsiteX55" fmla="*/ 614149 w 1487606"/>
              <a:gd name="connsiteY55" fmla="*/ 313898 h 1378424"/>
              <a:gd name="connsiteX56" fmla="*/ 477672 w 1487606"/>
              <a:gd name="connsiteY56" fmla="*/ 382137 h 1378424"/>
              <a:gd name="connsiteX57" fmla="*/ 409433 w 1487606"/>
              <a:gd name="connsiteY57" fmla="*/ 464024 h 1378424"/>
              <a:gd name="connsiteX58" fmla="*/ 368490 w 1487606"/>
              <a:gd name="connsiteY58" fmla="*/ 504967 h 1378424"/>
              <a:gd name="connsiteX59" fmla="*/ 286603 w 1487606"/>
              <a:gd name="connsiteY59" fmla="*/ 641445 h 1378424"/>
              <a:gd name="connsiteX60" fmla="*/ 259308 w 1487606"/>
              <a:gd name="connsiteY60" fmla="*/ 682388 h 1378424"/>
              <a:gd name="connsiteX61" fmla="*/ 259308 w 1487606"/>
              <a:gd name="connsiteY61" fmla="*/ 1023582 h 1378424"/>
              <a:gd name="connsiteX62" fmla="*/ 300251 w 1487606"/>
              <a:gd name="connsiteY62" fmla="*/ 1037230 h 1378424"/>
              <a:gd name="connsiteX63" fmla="*/ 327546 w 1487606"/>
              <a:gd name="connsiteY63" fmla="*/ 1078173 h 1378424"/>
              <a:gd name="connsiteX64" fmla="*/ 368490 w 1487606"/>
              <a:gd name="connsiteY64" fmla="*/ 1091821 h 1378424"/>
              <a:gd name="connsiteX65" fmla="*/ 409433 w 1487606"/>
              <a:gd name="connsiteY65" fmla="*/ 1119116 h 1378424"/>
              <a:gd name="connsiteX66" fmla="*/ 477672 w 1487606"/>
              <a:gd name="connsiteY66" fmla="*/ 1132764 h 1378424"/>
              <a:gd name="connsiteX67" fmla="*/ 614149 w 1487606"/>
              <a:gd name="connsiteY67" fmla="*/ 1160060 h 1378424"/>
              <a:gd name="connsiteX68" fmla="*/ 805218 w 1487606"/>
              <a:gd name="connsiteY68" fmla="*/ 1132764 h 1378424"/>
              <a:gd name="connsiteX69" fmla="*/ 941696 w 1487606"/>
              <a:gd name="connsiteY69" fmla="*/ 1091821 h 1378424"/>
              <a:gd name="connsiteX70" fmla="*/ 1064525 w 1487606"/>
              <a:gd name="connsiteY70" fmla="*/ 1023582 h 1378424"/>
              <a:gd name="connsiteX71" fmla="*/ 1146412 w 1487606"/>
              <a:gd name="connsiteY71" fmla="*/ 928048 h 1378424"/>
              <a:gd name="connsiteX72" fmla="*/ 1187355 w 1487606"/>
              <a:gd name="connsiteY72" fmla="*/ 805218 h 1378424"/>
              <a:gd name="connsiteX73" fmla="*/ 1173708 w 1487606"/>
              <a:gd name="connsiteY73" fmla="*/ 723331 h 1378424"/>
              <a:gd name="connsiteX74" fmla="*/ 1160060 w 1487606"/>
              <a:gd name="connsiteY74" fmla="*/ 682388 h 1378424"/>
              <a:gd name="connsiteX75" fmla="*/ 1119117 w 1487606"/>
              <a:gd name="connsiteY75" fmla="*/ 668740 h 1378424"/>
              <a:gd name="connsiteX76" fmla="*/ 1078173 w 1487606"/>
              <a:gd name="connsiteY76" fmla="*/ 641445 h 1378424"/>
              <a:gd name="connsiteX77" fmla="*/ 1037230 w 1487606"/>
              <a:gd name="connsiteY77" fmla="*/ 627797 h 1378424"/>
              <a:gd name="connsiteX78" fmla="*/ 996287 w 1487606"/>
              <a:gd name="connsiteY78" fmla="*/ 600501 h 1378424"/>
              <a:gd name="connsiteX79" fmla="*/ 859809 w 1487606"/>
              <a:gd name="connsiteY79" fmla="*/ 573206 h 1378424"/>
              <a:gd name="connsiteX80" fmla="*/ 641445 w 1487606"/>
              <a:gd name="connsiteY80" fmla="*/ 586854 h 1378424"/>
              <a:gd name="connsiteX81" fmla="*/ 600502 w 1487606"/>
              <a:gd name="connsiteY81" fmla="*/ 614149 h 1378424"/>
              <a:gd name="connsiteX82" fmla="*/ 518615 w 1487606"/>
              <a:gd name="connsiteY82" fmla="*/ 641445 h 1378424"/>
              <a:gd name="connsiteX83" fmla="*/ 491320 w 1487606"/>
              <a:gd name="connsiteY83" fmla="*/ 696036 h 1378424"/>
              <a:gd name="connsiteX84" fmla="*/ 436728 w 1487606"/>
              <a:gd name="connsiteY84" fmla="*/ 736979 h 1378424"/>
              <a:gd name="connsiteX85" fmla="*/ 477672 w 1487606"/>
              <a:gd name="connsiteY85" fmla="*/ 968991 h 1378424"/>
              <a:gd name="connsiteX86" fmla="*/ 518615 w 1487606"/>
              <a:gd name="connsiteY86" fmla="*/ 996286 h 1378424"/>
              <a:gd name="connsiteX87" fmla="*/ 627797 w 1487606"/>
              <a:gd name="connsiteY87" fmla="*/ 1009934 h 1378424"/>
              <a:gd name="connsiteX88" fmla="*/ 791570 w 1487606"/>
              <a:gd name="connsiteY88" fmla="*/ 996286 h 1378424"/>
              <a:gd name="connsiteX89" fmla="*/ 832514 w 1487606"/>
              <a:gd name="connsiteY89" fmla="*/ 968991 h 1378424"/>
              <a:gd name="connsiteX90" fmla="*/ 887105 w 1487606"/>
              <a:gd name="connsiteY90" fmla="*/ 928048 h 1378424"/>
              <a:gd name="connsiteX91" fmla="*/ 832514 w 1487606"/>
              <a:gd name="connsiteY91" fmla="*/ 764274 h 1378424"/>
              <a:gd name="connsiteX92" fmla="*/ 791570 w 1487606"/>
              <a:gd name="connsiteY92" fmla="*/ 750627 h 1378424"/>
              <a:gd name="connsiteX93" fmla="*/ 709684 w 1487606"/>
              <a:gd name="connsiteY93" fmla="*/ 764274 h 1378424"/>
              <a:gd name="connsiteX94" fmla="*/ 750627 w 1487606"/>
              <a:gd name="connsiteY94" fmla="*/ 900752 h 1378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487606" h="1378424">
                <a:moveTo>
                  <a:pt x="1487606" y="272955"/>
                </a:moveTo>
                <a:cubicBezTo>
                  <a:pt x="1464860" y="263857"/>
                  <a:pt x="1441754" y="255610"/>
                  <a:pt x="1419367" y="245660"/>
                </a:cubicBezTo>
                <a:cubicBezTo>
                  <a:pt x="1318171" y="200684"/>
                  <a:pt x="1407933" y="232750"/>
                  <a:pt x="1323833" y="204716"/>
                </a:cubicBezTo>
                <a:cubicBezTo>
                  <a:pt x="1316506" y="199220"/>
                  <a:pt x="1244623" y="143732"/>
                  <a:pt x="1228299" y="136477"/>
                </a:cubicBezTo>
                <a:cubicBezTo>
                  <a:pt x="1058786" y="61138"/>
                  <a:pt x="1234777" y="168093"/>
                  <a:pt x="1064525" y="54591"/>
                </a:cubicBezTo>
                <a:cubicBezTo>
                  <a:pt x="1050877" y="45492"/>
                  <a:pt x="1039143" y="32482"/>
                  <a:pt x="1023582" y="27295"/>
                </a:cubicBezTo>
                <a:lnTo>
                  <a:pt x="941696" y="0"/>
                </a:lnTo>
                <a:cubicBezTo>
                  <a:pt x="818866" y="4549"/>
                  <a:pt x="695848" y="5472"/>
                  <a:pt x="573206" y="13648"/>
                </a:cubicBezTo>
                <a:cubicBezTo>
                  <a:pt x="558852" y="14605"/>
                  <a:pt x="546280" y="24060"/>
                  <a:pt x="532263" y="27295"/>
                </a:cubicBezTo>
                <a:cubicBezTo>
                  <a:pt x="487057" y="37727"/>
                  <a:pt x="439798" y="39920"/>
                  <a:pt x="395785" y="54591"/>
                </a:cubicBezTo>
                <a:cubicBezTo>
                  <a:pt x="382137" y="59140"/>
                  <a:pt x="367709" y="61805"/>
                  <a:pt x="354842" y="68239"/>
                </a:cubicBezTo>
                <a:cubicBezTo>
                  <a:pt x="225923" y="132699"/>
                  <a:pt x="337987" y="92054"/>
                  <a:pt x="245660" y="122830"/>
                </a:cubicBezTo>
                <a:cubicBezTo>
                  <a:pt x="218364" y="150125"/>
                  <a:pt x="173135" y="167267"/>
                  <a:pt x="163773" y="204716"/>
                </a:cubicBezTo>
                <a:cubicBezTo>
                  <a:pt x="150742" y="256840"/>
                  <a:pt x="148525" y="276155"/>
                  <a:pt x="122830" y="327546"/>
                </a:cubicBezTo>
                <a:cubicBezTo>
                  <a:pt x="110967" y="351272"/>
                  <a:pt x="95535" y="373039"/>
                  <a:pt x="81887" y="395785"/>
                </a:cubicBezTo>
                <a:cubicBezTo>
                  <a:pt x="77338" y="418531"/>
                  <a:pt x="73865" y="441520"/>
                  <a:pt x="68239" y="464024"/>
                </a:cubicBezTo>
                <a:cubicBezTo>
                  <a:pt x="64750" y="477980"/>
                  <a:pt x="58543" y="491135"/>
                  <a:pt x="54591" y="504967"/>
                </a:cubicBezTo>
                <a:cubicBezTo>
                  <a:pt x="49438" y="523002"/>
                  <a:pt x="46096" y="541523"/>
                  <a:pt x="40943" y="559558"/>
                </a:cubicBezTo>
                <a:cubicBezTo>
                  <a:pt x="26329" y="610708"/>
                  <a:pt x="24313" y="596438"/>
                  <a:pt x="13648" y="655092"/>
                </a:cubicBezTo>
                <a:cubicBezTo>
                  <a:pt x="7893" y="686741"/>
                  <a:pt x="4549" y="718782"/>
                  <a:pt x="0" y="750627"/>
                </a:cubicBezTo>
                <a:cubicBezTo>
                  <a:pt x="4549" y="864358"/>
                  <a:pt x="1522" y="978646"/>
                  <a:pt x="13648" y="1091821"/>
                </a:cubicBezTo>
                <a:cubicBezTo>
                  <a:pt x="15395" y="1108130"/>
                  <a:pt x="28342" y="1122263"/>
                  <a:pt x="40943" y="1132764"/>
                </a:cubicBezTo>
                <a:cubicBezTo>
                  <a:pt x="56572" y="1145789"/>
                  <a:pt x="77337" y="1150961"/>
                  <a:pt x="95534" y="1160060"/>
                </a:cubicBezTo>
                <a:cubicBezTo>
                  <a:pt x="104525" y="1187032"/>
                  <a:pt x="112426" y="1222704"/>
                  <a:pt x="136478" y="1241946"/>
                </a:cubicBezTo>
                <a:cubicBezTo>
                  <a:pt x="146404" y="1249887"/>
                  <a:pt x="227107" y="1267280"/>
                  <a:pt x="232012" y="1269242"/>
                </a:cubicBezTo>
                <a:cubicBezTo>
                  <a:pt x="390463" y="1332622"/>
                  <a:pt x="233613" y="1293525"/>
                  <a:pt x="409433" y="1337480"/>
                </a:cubicBezTo>
                <a:cubicBezTo>
                  <a:pt x="431937" y="1343106"/>
                  <a:pt x="455293" y="1345024"/>
                  <a:pt x="477672" y="1351128"/>
                </a:cubicBezTo>
                <a:cubicBezTo>
                  <a:pt x="505430" y="1358699"/>
                  <a:pt x="559558" y="1378424"/>
                  <a:pt x="559558" y="1378424"/>
                </a:cubicBezTo>
                <a:cubicBezTo>
                  <a:pt x="605051" y="1373875"/>
                  <a:pt x="650776" y="1371242"/>
                  <a:pt x="696036" y="1364776"/>
                </a:cubicBezTo>
                <a:cubicBezTo>
                  <a:pt x="714605" y="1362123"/>
                  <a:pt x="732173" y="1354483"/>
                  <a:pt x="750627" y="1351128"/>
                </a:cubicBezTo>
                <a:cubicBezTo>
                  <a:pt x="782276" y="1345374"/>
                  <a:pt x="814316" y="1342029"/>
                  <a:pt x="846161" y="1337480"/>
                </a:cubicBezTo>
                <a:cubicBezTo>
                  <a:pt x="864358" y="1323832"/>
                  <a:pt x="879375" y="1304310"/>
                  <a:pt x="900752" y="1296537"/>
                </a:cubicBezTo>
                <a:cubicBezTo>
                  <a:pt x="930984" y="1285544"/>
                  <a:pt x="964743" y="1289198"/>
                  <a:pt x="996287" y="1282889"/>
                </a:cubicBezTo>
                <a:cubicBezTo>
                  <a:pt x="1010393" y="1280068"/>
                  <a:pt x="1023582" y="1273791"/>
                  <a:pt x="1037230" y="1269242"/>
                </a:cubicBezTo>
                <a:cubicBezTo>
                  <a:pt x="1055427" y="1255594"/>
                  <a:pt x="1075737" y="1244382"/>
                  <a:pt x="1091821" y="1228298"/>
                </a:cubicBezTo>
                <a:cubicBezTo>
                  <a:pt x="1103419" y="1216700"/>
                  <a:pt x="1105208" y="1196048"/>
                  <a:pt x="1119117" y="1187355"/>
                </a:cubicBezTo>
                <a:cubicBezTo>
                  <a:pt x="1143515" y="1172106"/>
                  <a:pt x="1173708" y="1169158"/>
                  <a:pt x="1201003" y="1160060"/>
                </a:cubicBezTo>
                <a:lnTo>
                  <a:pt x="1241946" y="1146412"/>
                </a:lnTo>
                <a:lnTo>
                  <a:pt x="1282890" y="1132764"/>
                </a:lnTo>
                <a:cubicBezTo>
                  <a:pt x="1343212" y="1042279"/>
                  <a:pt x="1272321" y="1142818"/>
                  <a:pt x="1351128" y="1050877"/>
                </a:cubicBezTo>
                <a:cubicBezTo>
                  <a:pt x="1378560" y="1018874"/>
                  <a:pt x="1414688" y="964703"/>
                  <a:pt x="1433015" y="928048"/>
                </a:cubicBezTo>
                <a:cubicBezTo>
                  <a:pt x="1442804" y="908469"/>
                  <a:pt x="1455938" y="850004"/>
                  <a:pt x="1460311" y="832513"/>
                </a:cubicBezTo>
                <a:cubicBezTo>
                  <a:pt x="1438412" y="701120"/>
                  <a:pt x="1462646" y="797021"/>
                  <a:pt x="1419367" y="696036"/>
                </a:cubicBezTo>
                <a:cubicBezTo>
                  <a:pt x="1413700" y="682813"/>
                  <a:pt x="1414707" y="666326"/>
                  <a:pt x="1405720" y="655092"/>
                </a:cubicBezTo>
                <a:cubicBezTo>
                  <a:pt x="1395473" y="642284"/>
                  <a:pt x="1377377" y="638298"/>
                  <a:pt x="1364776" y="627797"/>
                </a:cubicBezTo>
                <a:cubicBezTo>
                  <a:pt x="1259679" y="540218"/>
                  <a:pt x="1384556" y="627337"/>
                  <a:pt x="1282890" y="559558"/>
                </a:cubicBezTo>
                <a:cubicBezTo>
                  <a:pt x="1273791" y="545910"/>
                  <a:pt x="1268402" y="528862"/>
                  <a:pt x="1255594" y="518615"/>
                </a:cubicBezTo>
                <a:cubicBezTo>
                  <a:pt x="1146264" y="431152"/>
                  <a:pt x="1292008" y="605984"/>
                  <a:pt x="1173708" y="464024"/>
                </a:cubicBezTo>
                <a:cubicBezTo>
                  <a:pt x="1163207" y="451423"/>
                  <a:pt x="1156913" y="435681"/>
                  <a:pt x="1146412" y="423080"/>
                </a:cubicBezTo>
                <a:cubicBezTo>
                  <a:pt x="1134056" y="408253"/>
                  <a:pt x="1117825" y="396964"/>
                  <a:pt x="1105469" y="382137"/>
                </a:cubicBezTo>
                <a:cubicBezTo>
                  <a:pt x="1094968" y="369536"/>
                  <a:pt x="1090774" y="351695"/>
                  <a:pt x="1078173" y="341194"/>
                </a:cubicBezTo>
                <a:cubicBezTo>
                  <a:pt x="1062544" y="328170"/>
                  <a:pt x="1040137" y="325723"/>
                  <a:pt x="1023582" y="313898"/>
                </a:cubicBezTo>
                <a:cubicBezTo>
                  <a:pt x="934130" y="250004"/>
                  <a:pt x="1029523" y="288584"/>
                  <a:pt x="941696" y="259307"/>
                </a:cubicBezTo>
                <a:cubicBezTo>
                  <a:pt x="864359" y="268406"/>
                  <a:pt x="786693" y="275051"/>
                  <a:pt x="709684" y="286603"/>
                </a:cubicBezTo>
                <a:cubicBezTo>
                  <a:pt x="695457" y="288737"/>
                  <a:pt x="682573" y="296299"/>
                  <a:pt x="668740" y="300251"/>
                </a:cubicBezTo>
                <a:cubicBezTo>
                  <a:pt x="650705" y="305404"/>
                  <a:pt x="631777" y="307488"/>
                  <a:pt x="614149" y="313898"/>
                </a:cubicBezTo>
                <a:cubicBezTo>
                  <a:pt x="592024" y="321943"/>
                  <a:pt x="505551" y="354258"/>
                  <a:pt x="477672" y="382137"/>
                </a:cubicBezTo>
                <a:cubicBezTo>
                  <a:pt x="452548" y="407261"/>
                  <a:pt x="433038" y="437468"/>
                  <a:pt x="409433" y="464024"/>
                </a:cubicBezTo>
                <a:cubicBezTo>
                  <a:pt x="396610" y="478450"/>
                  <a:pt x="380339" y="489732"/>
                  <a:pt x="368490" y="504967"/>
                </a:cubicBezTo>
                <a:cubicBezTo>
                  <a:pt x="296585" y="597416"/>
                  <a:pt x="332309" y="561460"/>
                  <a:pt x="286603" y="641445"/>
                </a:cubicBezTo>
                <a:cubicBezTo>
                  <a:pt x="278465" y="655686"/>
                  <a:pt x="268406" y="668740"/>
                  <a:pt x="259308" y="682388"/>
                </a:cubicBezTo>
                <a:cubicBezTo>
                  <a:pt x="227115" y="811156"/>
                  <a:pt x="221045" y="813134"/>
                  <a:pt x="259308" y="1023582"/>
                </a:cubicBezTo>
                <a:cubicBezTo>
                  <a:pt x="261881" y="1037736"/>
                  <a:pt x="286603" y="1032681"/>
                  <a:pt x="300251" y="1037230"/>
                </a:cubicBezTo>
                <a:cubicBezTo>
                  <a:pt x="309349" y="1050878"/>
                  <a:pt x="314738" y="1067927"/>
                  <a:pt x="327546" y="1078173"/>
                </a:cubicBezTo>
                <a:cubicBezTo>
                  <a:pt x="338780" y="1087160"/>
                  <a:pt x="355623" y="1085387"/>
                  <a:pt x="368490" y="1091821"/>
                </a:cubicBezTo>
                <a:cubicBezTo>
                  <a:pt x="383161" y="1099156"/>
                  <a:pt x="394075" y="1113357"/>
                  <a:pt x="409433" y="1119116"/>
                </a:cubicBezTo>
                <a:cubicBezTo>
                  <a:pt x="431153" y="1127261"/>
                  <a:pt x="455168" y="1127138"/>
                  <a:pt x="477672" y="1132764"/>
                </a:cubicBezTo>
                <a:cubicBezTo>
                  <a:pt x="604714" y="1164525"/>
                  <a:pt x="380089" y="1126622"/>
                  <a:pt x="614149" y="1160060"/>
                </a:cubicBezTo>
                <a:cubicBezTo>
                  <a:pt x="677839" y="1150961"/>
                  <a:pt x="744183" y="1153109"/>
                  <a:pt x="805218" y="1132764"/>
                </a:cubicBezTo>
                <a:cubicBezTo>
                  <a:pt x="904899" y="1099536"/>
                  <a:pt x="859192" y="1112446"/>
                  <a:pt x="941696" y="1091821"/>
                </a:cubicBezTo>
                <a:cubicBezTo>
                  <a:pt x="1035552" y="1029250"/>
                  <a:pt x="992461" y="1047604"/>
                  <a:pt x="1064525" y="1023582"/>
                </a:cubicBezTo>
                <a:cubicBezTo>
                  <a:pt x="1095556" y="992551"/>
                  <a:pt x="1124526" y="967443"/>
                  <a:pt x="1146412" y="928048"/>
                </a:cubicBezTo>
                <a:cubicBezTo>
                  <a:pt x="1169774" y="885996"/>
                  <a:pt x="1176112" y="850193"/>
                  <a:pt x="1187355" y="805218"/>
                </a:cubicBezTo>
                <a:cubicBezTo>
                  <a:pt x="1182806" y="777922"/>
                  <a:pt x="1179711" y="750344"/>
                  <a:pt x="1173708" y="723331"/>
                </a:cubicBezTo>
                <a:cubicBezTo>
                  <a:pt x="1170587" y="709288"/>
                  <a:pt x="1170232" y="692560"/>
                  <a:pt x="1160060" y="682388"/>
                </a:cubicBezTo>
                <a:cubicBezTo>
                  <a:pt x="1149888" y="672216"/>
                  <a:pt x="1131984" y="675174"/>
                  <a:pt x="1119117" y="668740"/>
                </a:cubicBezTo>
                <a:cubicBezTo>
                  <a:pt x="1104446" y="661405"/>
                  <a:pt x="1092844" y="648780"/>
                  <a:pt x="1078173" y="641445"/>
                </a:cubicBezTo>
                <a:cubicBezTo>
                  <a:pt x="1065306" y="635011"/>
                  <a:pt x="1050097" y="634231"/>
                  <a:pt x="1037230" y="627797"/>
                </a:cubicBezTo>
                <a:cubicBezTo>
                  <a:pt x="1022559" y="620461"/>
                  <a:pt x="1011964" y="605325"/>
                  <a:pt x="996287" y="600501"/>
                </a:cubicBezTo>
                <a:cubicBezTo>
                  <a:pt x="951945" y="586857"/>
                  <a:pt x="859809" y="573206"/>
                  <a:pt x="859809" y="573206"/>
                </a:cubicBezTo>
                <a:cubicBezTo>
                  <a:pt x="787021" y="577755"/>
                  <a:pt x="713483" y="575480"/>
                  <a:pt x="641445" y="586854"/>
                </a:cubicBezTo>
                <a:cubicBezTo>
                  <a:pt x="625243" y="589412"/>
                  <a:pt x="615491" y="607487"/>
                  <a:pt x="600502" y="614149"/>
                </a:cubicBezTo>
                <a:cubicBezTo>
                  <a:pt x="574210" y="625834"/>
                  <a:pt x="518615" y="641445"/>
                  <a:pt x="518615" y="641445"/>
                </a:cubicBezTo>
                <a:cubicBezTo>
                  <a:pt x="509517" y="659642"/>
                  <a:pt x="504560" y="680589"/>
                  <a:pt x="491320" y="696036"/>
                </a:cubicBezTo>
                <a:cubicBezTo>
                  <a:pt x="476517" y="713306"/>
                  <a:pt x="440681" y="714579"/>
                  <a:pt x="436728" y="736979"/>
                </a:cubicBezTo>
                <a:cubicBezTo>
                  <a:pt x="426145" y="796946"/>
                  <a:pt x="421481" y="912801"/>
                  <a:pt x="477672" y="968991"/>
                </a:cubicBezTo>
                <a:cubicBezTo>
                  <a:pt x="489270" y="980589"/>
                  <a:pt x="502791" y="991970"/>
                  <a:pt x="518615" y="996286"/>
                </a:cubicBezTo>
                <a:cubicBezTo>
                  <a:pt x="554000" y="1005936"/>
                  <a:pt x="591403" y="1005385"/>
                  <a:pt x="627797" y="1009934"/>
                </a:cubicBezTo>
                <a:cubicBezTo>
                  <a:pt x="682388" y="1005385"/>
                  <a:pt x="737854" y="1007029"/>
                  <a:pt x="791570" y="996286"/>
                </a:cubicBezTo>
                <a:cubicBezTo>
                  <a:pt x="807654" y="993069"/>
                  <a:pt x="819167" y="978525"/>
                  <a:pt x="832514" y="968991"/>
                </a:cubicBezTo>
                <a:cubicBezTo>
                  <a:pt x="851023" y="955770"/>
                  <a:pt x="868908" y="941696"/>
                  <a:pt x="887105" y="928048"/>
                </a:cubicBezTo>
                <a:cubicBezTo>
                  <a:pt x="875688" y="813878"/>
                  <a:pt x="910112" y="803072"/>
                  <a:pt x="832514" y="764274"/>
                </a:cubicBezTo>
                <a:cubicBezTo>
                  <a:pt x="819647" y="757840"/>
                  <a:pt x="805218" y="755176"/>
                  <a:pt x="791570" y="750627"/>
                </a:cubicBezTo>
                <a:lnTo>
                  <a:pt x="709684" y="764274"/>
                </a:lnTo>
                <a:cubicBezTo>
                  <a:pt x="659462" y="864718"/>
                  <a:pt x="702534" y="876705"/>
                  <a:pt x="750627" y="900752"/>
                </a:cubicBezTo>
              </a:path>
            </a:pathLst>
          </a:cu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42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8036" y="0"/>
            <a:ext cx="9442036" cy="68580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628650" y="0"/>
            <a:ext cx="6782085" cy="40703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5306" y="603914"/>
            <a:ext cx="7708772" cy="28250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Фигурное катание. </a:t>
            </a:r>
            <a:r>
              <a:rPr lang="ru-RU" sz="3200" b="1" dirty="0" smtClean="0">
                <a:solidFill>
                  <a:srgbClr val="C00000"/>
                </a:solidFill>
                <a:latin typeface="Gabriola" panose="04040605051002020D02" pitchFamily="82" charset="0"/>
              </a:rPr>
              <a:t>Круги и кружочки. </a:t>
            </a:r>
            <a:r>
              <a:rPr lang="ru-RU" sz="3200" b="1" dirty="0" smtClean="0">
                <a:solidFill>
                  <a:srgbClr val="FFC000"/>
                </a:solidFill>
                <a:latin typeface="Gabriola" panose="04040605051002020D02" pitchFamily="82" charset="0"/>
              </a:rPr>
              <a:t>Спиральки.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Gabriola" panose="04040605051002020D02" pitchFamily="82" charset="0"/>
              </a:rPr>
              <a:t>Нарисуйте круги вместе с детьми различных размеров в движении, сопровождая движение голосом.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Gabriola" panose="04040605051002020D02" pitchFamily="82" charset="0"/>
              </a:rPr>
              <a:t>Это игра-исследование: дети могут рисовать телом большие круги, маленькие и совсем крошечные. Очень важно, чтобы при этом менялся звук.</a:t>
            </a:r>
            <a:endParaRPr lang="ru-RU" sz="2800" b="1" dirty="0" smtClean="0">
              <a:solidFill>
                <a:srgbClr val="0070C0"/>
              </a:solidFill>
              <a:latin typeface="Gabriola" panose="04040605051002020D02" pitchFamily="82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080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832513" y="818866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984913" y="971266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809765" y="1044054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023808" y="764275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183258" y="868908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932482" y="598227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64046" y="1344306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228977" y="632347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444500" y="2417929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 flipH="1" flipV="1">
            <a:off x="2263704" y="293176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flipH="1" flipV="1">
            <a:off x="1912508" y="166252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 flipH="1" flipV="1">
            <a:off x="1537421" y="161237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 flipH="1" flipV="1">
            <a:off x="1781033" y="136238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423235" y="1858370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573928" y="65281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984913" y="971266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592283" y="2185803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400910" y="2010315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912508" y="807493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 flipH="1" flipV="1">
            <a:off x="2717498" y="2415203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137313" y="436842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1358517" y="1028190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 flipH="1" flipV="1">
            <a:off x="1335658" y="741303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1046667" y="2033289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 flipH="1" flipV="1">
            <a:off x="2204115" y="131666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 flipH="1" flipV="1">
            <a:off x="2023628" y="2323765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 flipH="1" flipV="1">
            <a:off x="2760604" y="80760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 flipH="1" flipV="1">
            <a:off x="2044209" y="64121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2943716" y="2273723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 flipH="1" flipV="1">
            <a:off x="2989435" y="1396735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984913" y="971266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1137313" y="1123666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962165" y="1196454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2021350" y="1178030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3126365" y="1116390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2750611" y="1680949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2080943" y="3391469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1803892" y="570931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932482" y="1728604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1146861" y="2213099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1858142" y="2063087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1457813" y="2977488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950792" y="2877178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1292100" y="1537648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1726328" y="80521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Овал 127"/>
          <p:cNvSpPr/>
          <p:nvPr/>
        </p:nvSpPr>
        <p:spPr>
          <a:xfrm>
            <a:off x="984913" y="971266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Овал 128"/>
          <p:cNvSpPr/>
          <p:nvPr/>
        </p:nvSpPr>
        <p:spPr>
          <a:xfrm>
            <a:off x="1137313" y="1123666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Овал 129"/>
          <p:cNvSpPr/>
          <p:nvPr/>
        </p:nvSpPr>
        <p:spPr>
          <a:xfrm>
            <a:off x="962165" y="1196454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Овал 130"/>
          <p:cNvSpPr/>
          <p:nvPr/>
        </p:nvSpPr>
        <p:spPr>
          <a:xfrm>
            <a:off x="764046" y="2090382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Овал 131"/>
          <p:cNvSpPr/>
          <p:nvPr/>
        </p:nvSpPr>
        <p:spPr>
          <a:xfrm>
            <a:off x="560003" y="1628519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Овал 132"/>
          <p:cNvSpPr/>
          <p:nvPr/>
        </p:nvSpPr>
        <p:spPr>
          <a:xfrm>
            <a:off x="563585" y="902914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Овал 133"/>
          <p:cNvSpPr/>
          <p:nvPr/>
        </p:nvSpPr>
        <p:spPr>
          <a:xfrm>
            <a:off x="916446" y="1496706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Овал 134"/>
          <p:cNvSpPr/>
          <p:nvPr/>
        </p:nvSpPr>
        <p:spPr>
          <a:xfrm>
            <a:off x="2806323" y="2005993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Овал 135"/>
          <p:cNvSpPr/>
          <p:nvPr/>
        </p:nvSpPr>
        <p:spPr>
          <a:xfrm>
            <a:off x="1098526" y="1574042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Овал 136"/>
          <p:cNvSpPr/>
          <p:nvPr/>
        </p:nvSpPr>
        <p:spPr>
          <a:xfrm flipH="1" flipV="1">
            <a:off x="1537421" y="120532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Овал 137"/>
          <p:cNvSpPr/>
          <p:nvPr/>
        </p:nvSpPr>
        <p:spPr>
          <a:xfrm flipH="1" flipV="1">
            <a:off x="1689821" y="176477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Овал 138"/>
          <p:cNvSpPr/>
          <p:nvPr/>
        </p:nvSpPr>
        <p:spPr>
          <a:xfrm flipH="1" flipV="1">
            <a:off x="1933433" y="151478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Овал 139"/>
          <p:cNvSpPr/>
          <p:nvPr/>
        </p:nvSpPr>
        <p:spPr>
          <a:xfrm>
            <a:off x="1726328" y="80521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Овал 140"/>
          <p:cNvSpPr/>
          <p:nvPr/>
        </p:nvSpPr>
        <p:spPr>
          <a:xfrm>
            <a:off x="1137313" y="1123666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Овал 141"/>
          <p:cNvSpPr/>
          <p:nvPr/>
        </p:nvSpPr>
        <p:spPr>
          <a:xfrm>
            <a:off x="3214631" y="784295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Овал 142"/>
          <p:cNvSpPr/>
          <p:nvPr/>
        </p:nvSpPr>
        <p:spPr>
          <a:xfrm>
            <a:off x="1864622" y="2950192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Овал 143"/>
          <p:cNvSpPr/>
          <p:nvPr/>
        </p:nvSpPr>
        <p:spPr>
          <a:xfrm>
            <a:off x="2064908" y="959893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Овал 144"/>
          <p:cNvSpPr/>
          <p:nvPr/>
        </p:nvSpPr>
        <p:spPr>
          <a:xfrm flipH="1" flipV="1">
            <a:off x="1589963" y="616537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Овал 145"/>
          <p:cNvSpPr/>
          <p:nvPr/>
        </p:nvSpPr>
        <p:spPr>
          <a:xfrm>
            <a:off x="3036627" y="1783194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Овал 146"/>
          <p:cNvSpPr/>
          <p:nvPr/>
        </p:nvSpPr>
        <p:spPr>
          <a:xfrm>
            <a:off x="1442113" y="1428466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Овал 147"/>
          <p:cNvSpPr/>
          <p:nvPr/>
        </p:nvSpPr>
        <p:spPr>
          <a:xfrm flipH="1" flipV="1">
            <a:off x="455376" y="117098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Овал 148"/>
          <p:cNvSpPr/>
          <p:nvPr/>
        </p:nvSpPr>
        <p:spPr>
          <a:xfrm>
            <a:off x="1594738" y="2144973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Овал 149"/>
          <p:cNvSpPr/>
          <p:nvPr/>
        </p:nvSpPr>
        <p:spPr>
          <a:xfrm flipH="1" flipV="1">
            <a:off x="2356515" y="146906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Овал 150"/>
          <p:cNvSpPr/>
          <p:nvPr/>
        </p:nvSpPr>
        <p:spPr>
          <a:xfrm flipH="1" flipV="1">
            <a:off x="1644102" y="108022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Овал 151"/>
          <p:cNvSpPr/>
          <p:nvPr/>
        </p:nvSpPr>
        <p:spPr>
          <a:xfrm flipH="1" flipV="1">
            <a:off x="2428288" y="48654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Овал 152"/>
          <p:cNvSpPr/>
          <p:nvPr/>
        </p:nvSpPr>
        <p:spPr>
          <a:xfrm flipH="1" flipV="1">
            <a:off x="2196609" y="79361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Овал 153"/>
          <p:cNvSpPr/>
          <p:nvPr/>
        </p:nvSpPr>
        <p:spPr>
          <a:xfrm>
            <a:off x="1280838" y="2718181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Овал 154"/>
          <p:cNvSpPr/>
          <p:nvPr/>
        </p:nvSpPr>
        <p:spPr>
          <a:xfrm flipH="1" flipV="1">
            <a:off x="2288047" y="236948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Овал 155"/>
          <p:cNvSpPr/>
          <p:nvPr/>
        </p:nvSpPr>
        <p:spPr>
          <a:xfrm>
            <a:off x="932482" y="2581703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Овал 156"/>
          <p:cNvSpPr/>
          <p:nvPr/>
        </p:nvSpPr>
        <p:spPr>
          <a:xfrm>
            <a:off x="1289713" y="1276066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Овал 157"/>
          <p:cNvSpPr/>
          <p:nvPr/>
        </p:nvSpPr>
        <p:spPr>
          <a:xfrm>
            <a:off x="3378051" y="1487492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Овал 158"/>
          <p:cNvSpPr/>
          <p:nvPr/>
        </p:nvSpPr>
        <p:spPr>
          <a:xfrm>
            <a:off x="2435565" y="1919786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Овал 159"/>
          <p:cNvSpPr/>
          <p:nvPr/>
        </p:nvSpPr>
        <p:spPr>
          <a:xfrm>
            <a:off x="2242328" y="1105129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Овал 160"/>
          <p:cNvSpPr/>
          <p:nvPr/>
        </p:nvSpPr>
        <p:spPr>
          <a:xfrm>
            <a:off x="2189678" y="1601224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Овал 161"/>
          <p:cNvSpPr/>
          <p:nvPr/>
        </p:nvSpPr>
        <p:spPr>
          <a:xfrm>
            <a:off x="1442113" y="1428466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Овал 162"/>
          <p:cNvSpPr/>
          <p:nvPr/>
        </p:nvSpPr>
        <p:spPr>
          <a:xfrm>
            <a:off x="1803891" y="2608999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Овал 163"/>
          <p:cNvSpPr/>
          <p:nvPr/>
        </p:nvSpPr>
        <p:spPr>
          <a:xfrm>
            <a:off x="2642325" y="1248770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Овал 164"/>
          <p:cNvSpPr/>
          <p:nvPr/>
        </p:nvSpPr>
        <p:spPr>
          <a:xfrm>
            <a:off x="2388246" y="934872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Овал 165"/>
          <p:cNvSpPr/>
          <p:nvPr/>
        </p:nvSpPr>
        <p:spPr>
          <a:xfrm>
            <a:off x="560002" y="2397117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Овал 166"/>
          <p:cNvSpPr/>
          <p:nvPr/>
        </p:nvSpPr>
        <p:spPr>
          <a:xfrm>
            <a:off x="2166818" y="2663590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Овал 167"/>
          <p:cNvSpPr/>
          <p:nvPr/>
        </p:nvSpPr>
        <p:spPr>
          <a:xfrm>
            <a:off x="3260350" y="172177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0" name="Прямая со стрелкой 169"/>
          <p:cNvCxnSpPr/>
          <p:nvPr/>
        </p:nvCxnSpPr>
        <p:spPr>
          <a:xfrm flipV="1">
            <a:off x="2852042" y="2267690"/>
            <a:ext cx="1447003" cy="1608274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 стрелкой 171"/>
          <p:cNvCxnSpPr/>
          <p:nvPr/>
        </p:nvCxnSpPr>
        <p:spPr>
          <a:xfrm>
            <a:off x="4394579" y="2392343"/>
            <a:ext cx="996287" cy="1579156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Овал 172"/>
          <p:cNvSpPr/>
          <p:nvPr/>
        </p:nvSpPr>
        <p:spPr>
          <a:xfrm>
            <a:off x="6414448" y="414891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Овал 173"/>
          <p:cNvSpPr/>
          <p:nvPr/>
        </p:nvSpPr>
        <p:spPr>
          <a:xfrm>
            <a:off x="6566849" y="4301319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Овал 174"/>
          <p:cNvSpPr/>
          <p:nvPr/>
        </p:nvSpPr>
        <p:spPr>
          <a:xfrm>
            <a:off x="6693541" y="5900382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Овал 175"/>
          <p:cNvSpPr/>
          <p:nvPr/>
        </p:nvSpPr>
        <p:spPr>
          <a:xfrm>
            <a:off x="6885297" y="4533331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Овал 176"/>
          <p:cNvSpPr/>
          <p:nvPr/>
        </p:nvSpPr>
        <p:spPr>
          <a:xfrm flipH="1">
            <a:off x="6270923" y="5142017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Овал 177"/>
          <p:cNvSpPr/>
          <p:nvPr/>
        </p:nvSpPr>
        <p:spPr>
          <a:xfrm>
            <a:off x="6368957" y="4453719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Овал 178"/>
          <p:cNvSpPr/>
          <p:nvPr/>
        </p:nvSpPr>
        <p:spPr>
          <a:xfrm>
            <a:off x="5390866" y="4964145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Овал 179"/>
          <p:cNvSpPr/>
          <p:nvPr/>
        </p:nvSpPr>
        <p:spPr>
          <a:xfrm>
            <a:off x="6362132" y="4833805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Овал 180"/>
          <p:cNvSpPr/>
          <p:nvPr/>
        </p:nvSpPr>
        <p:spPr>
          <a:xfrm>
            <a:off x="7344772" y="4285396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Овал 181"/>
          <p:cNvSpPr/>
          <p:nvPr/>
        </p:nvSpPr>
        <p:spPr>
          <a:xfrm>
            <a:off x="7420971" y="4827090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Овал 182"/>
          <p:cNvSpPr/>
          <p:nvPr/>
        </p:nvSpPr>
        <p:spPr>
          <a:xfrm>
            <a:off x="7714399" y="3796352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Овал 183"/>
          <p:cNvSpPr/>
          <p:nvPr/>
        </p:nvSpPr>
        <p:spPr>
          <a:xfrm>
            <a:off x="6874148" y="4878848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Овал 184"/>
          <p:cNvSpPr/>
          <p:nvPr/>
        </p:nvSpPr>
        <p:spPr>
          <a:xfrm>
            <a:off x="6101224" y="4708474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Овал 185"/>
          <p:cNvSpPr/>
          <p:nvPr/>
        </p:nvSpPr>
        <p:spPr>
          <a:xfrm>
            <a:off x="5812346" y="5298739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" name="Овал 186"/>
          <p:cNvSpPr/>
          <p:nvPr/>
        </p:nvSpPr>
        <p:spPr>
          <a:xfrm>
            <a:off x="7740557" y="4301319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Овал 187"/>
          <p:cNvSpPr/>
          <p:nvPr/>
        </p:nvSpPr>
        <p:spPr>
          <a:xfrm flipH="1" flipV="1">
            <a:off x="6919639" y="4194638"/>
            <a:ext cx="100084" cy="727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Овал 188"/>
          <p:cNvSpPr/>
          <p:nvPr/>
        </p:nvSpPr>
        <p:spPr>
          <a:xfrm>
            <a:off x="8675432" y="5343094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Овал 189"/>
          <p:cNvSpPr/>
          <p:nvPr/>
        </p:nvSpPr>
        <p:spPr>
          <a:xfrm>
            <a:off x="7368655" y="5602402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" name="Овал 190"/>
          <p:cNvSpPr/>
          <p:nvPr/>
        </p:nvSpPr>
        <p:spPr>
          <a:xfrm>
            <a:off x="8298528" y="5084701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Овал 191"/>
          <p:cNvSpPr/>
          <p:nvPr/>
        </p:nvSpPr>
        <p:spPr>
          <a:xfrm>
            <a:off x="7494897" y="5142931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" name="Овал 192"/>
          <p:cNvSpPr/>
          <p:nvPr/>
        </p:nvSpPr>
        <p:spPr>
          <a:xfrm>
            <a:off x="7847466" y="5036934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Овал 193"/>
          <p:cNvSpPr/>
          <p:nvPr/>
        </p:nvSpPr>
        <p:spPr>
          <a:xfrm>
            <a:off x="8082889" y="4586784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" name="Овал 194"/>
          <p:cNvSpPr/>
          <p:nvPr/>
        </p:nvSpPr>
        <p:spPr>
          <a:xfrm>
            <a:off x="6302993" y="5527343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Овал 195"/>
          <p:cNvSpPr/>
          <p:nvPr/>
        </p:nvSpPr>
        <p:spPr>
          <a:xfrm>
            <a:off x="7037697" y="5407925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" name="Овал 196"/>
          <p:cNvSpPr/>
          <p:nvPr/>
        </p:nvSpPr>
        <p:spPr>
          <a:xfrm>
            <a:off x="8453652" y="4754193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" name="Овал 197"/>
          <p:cNvSpPr/>
          <p:nvPr/>
        </p:nvSpPr>
        <p:spPr>
          <a:xfrm>
            <a:off x="6638950" y="5139519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" name="Овал 198"/>
          <p:cNvSpPr/>
          <p:nvPr/>
        </p:nvSpPr>
        <p:spPr>
          <a:xfrm>
            <a:off x="6048908" y="5900382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Овал 199"/>
          <p:cNvSpPr/>
          <p:nvPr/>
        </p:nvSpPr>
        <p:spPr>
          <a:xfrm>
            <a:off x="6719699" y="5454887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Овал 200"/>
          <p:cNvSpPr/>
          <p:nvPr/>
        </p:nvSpPr>
        <p:spPr>
          <a:xfrm>
            <a:off x="7090014" y="6150591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Овал 201"/>
          <p:cNvSpPr/>
          <p:nvPr/>
        </p:nvSpPr>
        <p:spPr>
          <a:xfrm>
            <a:off x="7494897" y="5142931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Овал 202"/>
          <p:cNvSpPr/>
          <p:nvPr/>
        </p:nvSpPr>
        <p:spPr>
          <a:xfrm>
            <a:off x="8259173" y="5419298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Овал 203"/>
          <p:cNvSpPr/>
          <p:nvPr/>
        </p:nvSpPr>
        <p:spPr>
          <a:xfrm>
            <a:off x="7799697" y="5447731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Овал 204"/>
          <p:cNvSpPr/>
          <p:nvPr/>
        </p:nvSpPr>
        <p:spPr>
          <a:xfrm>
            <a:off x="7616591" y="5956110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Овал 205"/>
          <p:cNvSpPr/>
          <p:nvPr/>
        </p:nvSpPr>
        <p:spPr>
          <a:xfrm>
            <a:off x="8104497" y="5752531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" name="Овал 206"/>
          <p:cNvSpPr/>
          <p:nvPr/>
        </p:nvSpPr>
        <p:spPr>
          <a:xfrm>
            <a:off x="8350845" y="6070979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Овал 207"/>
          <p:cNvSpPr/>
          <p:nvPr/>
        </p:nvSpPr>
        <p:spPr>
          <a:xfrm flipH="1">
            <a:off x="6991977" y="4685731"/>
            <a:ext cx="98035" cy="68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Овал 208"/>
          <p:cNvSpPr/>
          <p:nvPr/>
        </p:nvSpPr>
        <p:spPr>
          <a:xfrm flipH="1" flipV="1">
            <a:off x="7244688" y="3875964"/>
            <a:ext cx="100084" cy="727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41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8036" y="0"/>
            <a:ext cx="9442036" cy="68580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628650" y="0"/>
            <a:ext cx="6782085" cy="40703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5306" y="849574"/>
            <a:ext cx="7708772" cy="28250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1B8FD7"/>
                </a:solidFill>
                <a:latin typeface="Gabriola" panose="04040605051002020D02" pitchFamily="82" charset="0"/>
              </a:rPr>
              <a:t>Искорки</a:t>
            </a:r>
          </a:p>
          <a:p>
            <a:pPr algn="just"/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Gabriola" panose="04040605051002020D02" pitchFamily="82" charset="0"/>
              </a:rPr>
              <a:t>	Очень коротко произнося на разной высоте звук «у» и помогая себе указательным пальцем, изобразите мерцание искорок вверху и внизу. Затем тоже самое делают дети. Спросите их, это были линии или что-то другое? Они были отрывистые и отдельные друг от друга.</a:t>
            </a:r>
            <a:endParaRPr lang="ru-RU" sz="2800" b="1" dirty="0" smtClean="0">
              <a:solidFill>
                <a:schemeClr val="accent5">
                  <a:lumMod val="75000"/>
                </a:schemeClr>
              </a:solidFill>
              <a:latin typeface="Gabriola" panose="04040605051002020D02" pitchFamily="82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400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764274" y="818864"/>
            <a:ext cx="150125" cy="150126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1815153" y="818864"/>
            <a:ext cx="150125" cy="15012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866032" y="818864"/>
            <a:ext cx="150125" cy="15012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916908" y="818864"/>
            <a:ext cx="150125" cy="15012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117910" y="818864"/>
            <a:ext cx="150125" cy="15012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168786" y="818864"/>
            <a:ext cx="150125" cy="15012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492620" y="805217"/>
            <a:ext cx="150125" cy="15012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>
            <a:endCxn id="2" idx="2"/>
          </p:cNvCxnSpPr>
          <p:nvPr/>
        </p:nvCxnSpPr>
        <p:spPr>
          <a:xfrm>
            <a:off x="259307" y="893927"/>
            <a:ext cx="5049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2" idx="5"/>
            <a:endCxn id="2" idx="5"/>
          </p:cNvCxnSpPr>
          <p:nvPr/>
        </p:nvCxnSpPr>
        <p:spPr>
          <a:xfrm>
            <a:off x="892414" y="94700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2" idx="5"/>
            <a:endCxn id="2" idx="5"/>
          </p:cNvCxnSpPr>
          <p:nvPr/>
        </p:nvCxnSpPr>
        <p:spPr>
          <a:xfrm>
            <a:off x="892414" y="94700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2" idx="6"/>
            <a:endCxn id="3" idx="2"/>
          </p:cNvCxnSpPr>
          <p:nvPr/>
        </p:nvCxnSpPr>
        <p:spPr>
          <a:xfrm>
            <a:off x="914399" y="893927"/>
            <a:ext cx="9007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3" idx="6"/>
            <a:endCxn id="4" idx="2"/>
          </p:cNvCxnSpPr>
          <p:nvPr/>
        </p:nvCxnSpPr>
        <p:spPr>
          <a:xfrm>
            <a:off x="1965278" y="893927"/>
            <a:ext cx="9007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4" idx="6"/>
            <a:endCxn id="5" idx="2"/>
          </p:cNvCxnSpPr>
          <p:nvPr/>
        </p:nvCxnSpPr>
        <p:spPr>
          <a:xfrm>
            <a:off x="3016157" y="893927"/>
            <a:ext cx="9007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5" idx="6"/>
            <a:endCxn id="6" idx="2"/>
          </p:cNvCxnSpPr>
          <p:nvPr/>
        </p:nvCxnSpPr>
        <p:spPr>
          <a:xfrm>
            <a:off x="4067033" y="893927"/>
            <a:ext cx="10508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6" idx="6"/>
            <a:endCxn id="7" idx="2"/>
          </p:cNvCxnSpPr>
          <p:nvPr/>
        </p:nvCxnSpPr>
        <p:spPr>
          <a:xfrm>
            <a:off x="5268035" y="893927"/>
            <a:ext cx="90075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7" idx="6"/>
            <a:endCxn id="8" idx="2"/>
          </p:cNvCxnSpPr>
          <p:nvPr/>
        </p:nvCxnSpPr>
        <p:spPr>
          <a:xfrm flipV="1">
            <a:off x="6318911" y="880280"/>
            <a:ext cx="1173709" cy="13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8" idx="6"/>
          </p:cNvCxnSpPr>
          <p:nvPr/>
        </p:nvCxnSpPr>
        <p:spPr>
          <a:xfrm>
            <a:off x="7642745" y="880280"/>
            <a:ext cx="1037231" cy="13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Овал 50"/>
          <p:cNvSpPr/>
          <p:nvPr/>
        </p:nvSpPr>
        <p:spPr>
          <a:xfrm>
            <a:off x="764273" y="5543264"/>
            <a:ext cx="150125" cy="150126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1815152" y="3891885"/>
            <a:ext cx="150125" cy="150126"/>
          </a:xfrm>
          <a:prstGeom prst="ellips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3016157" y="5543264"/>
            <a:ext cx="150125" cy="150126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4203509" y="3900982"/>
            <a:ext cx="150125" cy="150126"/>
          </a:xfrm>
          <a:prstGeom prst="ellips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5426499" y="5543264"/>
            <a:ext cx="150125" cy="150126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6755640" y="3891885"/>
            <a:ext cx="150125" cy="150126"/>
          </a:xfrm>
          <a:prstGeom prst="ellips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7761778" y="5565249"/>
            <a:ext cx="150125" cy="150126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9" name="Прямая соединительная линия 58"/>
          <p:cNvCxnSpPr>
            <a:stCxn id="51" idx="7"/>
            <a:endCxn id="52" idx="3"/>
          </p:cNvCxnSpPr>
          <p:nvPr/>
        </p:nvCxnSpPr>
        <p:spPr>
          <a:xfrm flipV="1">
            <a:off x="892413" y="4020026"/>
            <a:ext cx="944724" cy="1545223"/>
          </a:xfrm>
          <a:prstGeom prst="line">
            <a:avLst/>
          </a:prstGeom>
          <a:ln w="38100">
            <a:solidFill>
              <a:srgbClr val="1B8FD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52" idx="6"/>
            <a:endCxn id="53" idx="1"/>
          </p:cNvCxnSpPr>
          <p:nvPr/>
        </p:nvCxnSpPr>
        <p:spPr>
          <a:xfrm>
            <a:off x="1965277" y="3966948"/>
            <a:ext cx="1072865" cy="15983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stCxn id="53" idx="7"/>
            <a:endCxn id="54" idx="3"/>
          </p:cNvCxnSpPr>
          <p:nvPr/>
        </p:nvCxnSpPr>
        <p:spPr>
          <a:xfrm flipV="1">
            <a:off x="3144297" y="4029123"/>
            <a:ext cx="1081197" cy="153612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stCxn id="54" idx="4"/>
            <a:endCxn id="54" idx="4"/>
          </p:cNvCxnSpPr>
          <p:nvPr/>
        </p:nvCxnSpPr>
        <p:spPr>
          <a:xfrm>
            <a:off x="4278572" y="405110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stCxn id="54" idx="6"/>
            <a:endCxn id="55" idx="1"/>
          </p:cNvCxnSpPr>
          <p:nvPr/>
        </p:nvCxnSpPr>
        <p:spPr>
          <a:xfrm>
            <a:off x="4353634" y="3976045"/>
            <a:ext cx="1094850" cy="15892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stCxn id="55" idx="7"/>
            <a:endCxn id="56" idx="3"/>
          </p:cNvCxnSpPr>
          <p:nvPr/>
        </p:nvCxnSpPr>
        <p:spPr>
          <a:xfrm flipV="1">
            <a:off x="5554639" y="4020026"/>
            <a:ext cx="1222986" cy="154522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>
            <a:stCxn id="56" idx="5"/>
            <a:endCxn id="57" idx="0"/>
          </p:cNvCxnSpPr>
          <p:nvPr/>
        </p:nvCxnSpPr>
        <p:spPr>
          <a:xfrm>
            <a:off x="6883780" y="4020026"/>
            <a:ext cx="953061" cy="1545223"/>
          </a:xfrm>
          <a:prstGeom prst="line">
            <a:avLst/>
          </a:prstGeom>
          <a:ln w="38100">
            <a:solidFill>
              <a:srgbClr val="1B8FD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Овал 82"/>
          <p:cNvSpPr/>
          <p:nvPr/>
        </p:nvSpPr>
        <p:spPr>
          <a:xfrm>
            <a:off x="8679976" y="3900982"/>
            <a:ext cx="150125" cy="150126"/>
          </a:xfrm>
          <a:prstGeom prst="ellips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5" name="Прямая соединительная линия 84"/>
          <p:cNvCxnSpPr>
            <a:stCxn id="57" idx="0"/>
            <a:endCxn id="83" idx="3"/>
          </p:cNvCxnSpPr>
          <p:nvPr/>
        </p:nvCxnSpPr>
        <p:spPr>
          <a:xfrm flipV="1">
            <a:off x="7836841" y="4029123"/>
            <a:ext cx="865120" cy="153612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080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8036" y="0"/>
            <a:ext cx="9442036" cy="68580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628650" y="0"/>
            <a:ext cx="6782085" cy="40703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5306" y="849574"/>
            <a:ext cx="7708772" cy="28250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2137" y="365126"/>
            <a:ext cx="6346209" cy="304681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Gabriola" panose="04040605051002020D02" pitchFamily="82" charset="0"/>
              </a:rPr>
              <a:t>Бусы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	Скажите детям, что сейчас вы посадите все точки на ниточку и у вас получатся «музыкальные бусы». Спойте таким образом, будто «точки» расположены на одной высоте. А теперь покажите другие «бусы», пусть послушают и отгадают скольких цветов «бусинки» тут есть. Спойте, моделируя высоту рукой, показывая «бусы» на интервалы секунды или малой терции</a:t>
            </a:r>
            <a:endParaRPr lang="ru-RU" sz="2400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50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8036" y="0"/>
            <a:ext cx="9442036" cy="68580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628650" y="0"/>
            <a:ext cx="6782085" cy="40703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5306" y="849574"/>
            <a:ext cx="7708772" cy="28250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09433" y="641445"/>
            <a:ext cx="6086901" cy="30332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Концерт. Поем по записи.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Gabriola" panose="04040605051002020D02" pitchFamily="82" charset="0"/>
              </a:rPr>
              <a:t>Используйте рисунки. Разделив детей на две группы, предложите им пропеть так, как изображено на рисунке, накладывая одну линию на другую по сигналу дирижера.</a:t>
            </a:r>
            <a:endParaRPr lang="ru-RU" sz="2400" b="1" dirty="0">
              <a:solidFill>
                <a:srgbClr val="C0000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9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Овал 37"/>
          <p:cNvSpPr/>
          <p:nvPr/>
        </p:nvSpPr>
        <p:spPr>
          <a:xfrm>
            <a:off x="832513" y="818866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984913" y="971266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809765" y="1044054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1023808" y="764275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1183258" y="868908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932482" y="598227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764046" y="1344306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1228977" y="632347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1444500" y="2417929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 flipH="1" flipV="1">
            <a:off x="2263704" y="2931769"/>
            <a:ext cx="45719" cy="45719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 flipH="1" flipV="1">
            <a:off x="1912508" y="1662526"/>
            <a:ext cx="45719" cy="45719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 flipH="1" flipV="1">
            <a:off x="1537421" y="1612370"/>
            <a:ext cx="45719" cy="45719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 flipH="1" flipV="1">
            <a:off x="1781033" y="1362388"/>
            <a:ext cx="45719" cy="45719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423235" y="1858370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1573928" y="652818"/>
            <a:ext cx="45719" cy="45719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984913" y="971266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2592283" y="2185803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3400910" y="2010315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1912508" y="807493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 flipH="1" flipV="1">
            <a:off x="2717498" y="2415203"/>
            <a:ext cx="45719" cy="45719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1358517" y="1028190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 flipH="1" flipV="1">
            <a:off x="1335658" y="741303"/>
            <a:ext cx="45719" cy="45719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1046667" y="2033289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 flipH="1" flipV="1">
            <a:off x="2204115" y="1316669"/>
            <a:ext cx="45719" cy="45719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 flipH="1" flipV="1">
            <a:off x="2023628" y="2323765"/>
            <a:ext cx="45719" cy="45719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 flipH="1" flipV="1">
            <a:off x="2760604" y="807606"/>
            <a:ext cx="45719" cy="45719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 flipH="1" flipV="1">
            <a:off x="2044209" y="641219"/>
            <a:ext cx="45719" cy="45719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2943716" y="2273723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 flipH="1" flipV="1">
            <a:off x="2989435" y="1396735"/>
            <a:ext cx="45719" cy="45719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984913" y="971266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1137313" y="1123666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962165" y="1196454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Овал 69"/>
          <p:cNvSpPr/>
          <p:nvPr/>
        </p:nvSpPr>
        <p:spPr>
          <a:xfrm>
            <a:off x="2021350" y="1178030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3126365" y="1116390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Овал 71"/>
          <p:cNvSpPr/>
          <p:nvPr/>
        </p:nvSpPr>
        <p:spPr>
          <a:xfrm>
            <a:off x="2750611" y="1680949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Овал 72"/>
          <p:cNvSpPr/>
          <p:nvPr/>
        </p:nvSpPr>
        <p:spPr>
          <a:xfrm>
            <a:off x="2080943" y="3391469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Овал 73"/>
          <p:cNvSpPr/>
          <p:nvPr/>
        </p:nvSpPr>
        <p:spPr>
          <a:xfrm>
            <a:off x="1803892" y="570931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вал 74"/>
          <p:cNvSpPr/>
          <p:nvPr/>
        </p:nvSpPr>
        <p:spPr>
          <a:xfrm>
            <a:off x="932482" y="1728604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Овал 75"/>
          <p:cNvSpPr/>
          <p:nvPr/>
        </p:nvSpPr>
        <p:spPr>
          <a:xfrm>
            <a:off x="1146861" y="2213099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Овал 76"/>
          <p:cNvSpPr/>
          <p:nvPr/>
        </p:nvSpPr>
        <p:spPr>
          <a:xfrm>
            <a:off x="1858142" y="2063087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Овал 77"/>
          <p:cNvSpPr/>
          <p:nvPr/>
        </p:nvSpPr>
        <p:spPr>
          <a:xfrm>
            <a:off x="1457813" y="2977488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Овал 78"/>
          <p:cNvSpPr/>
          <p:nvPr/>
        </p:nvSpPr>
        <p:spPr>
          <a:xfrm>
            <a:off x="950792" y="2877178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/>
          <p:nvPr/>
        </p:nvSpPr>
        <p:spPr>
          <a:xfrm>
            <a:off x="1292100" y="1537648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Овал 80"/>
          <p:cNvSpPr/>
          <p:nvPr/>
        </p:nvSpPr>
        <p:spPr>
          <a:xfrm>
            <a:off x="1726328" y="805218"/>
            <a:ext cx="45719" cy="45719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Овал 81"/>
          <p:cNvSpPr/>
          <p:nvPr/>
        </p:nvSpPr>
        <p:spPr>
          <a:xfrm>
            <a:off x="984913" y="971266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1137313" y="1123666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962165" y="1196454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Овал 84"/>
          <p:cNvSpPr/>
          <p:nvPr/>
        </p:nvSpPr>
        <p:spPr>
          <a:xfrm>
            <a:off x="764046" y="2090382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Овал 85"/>
          <p:cNvSpPr/>
          <p:nvPr/>
        </p:nvSpPr>
        <p:spPr>
          <a:xfrm>
            <a:off x="560003" y="1628519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563585" y="902914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Овал 87"/>
          <p:cNvSpPr/>
          <p:nvPr/>
        </p:nvSpPr>
        <p:spPr>
          <a:xfrm>
            <a:off x="916446" y="1496706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2806323" y="2005993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Овал 89"/>
          <p:cNvSpPr/>
          <p:nvPr/>
        </p:nvSpPr>
        <p:spPr>
          <a:xfrm>
            <a:off x="1098526" y="1574042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Овал 90"/>
          <p:cNvSpPr/>
          <p:nvPr/>
        </p:nvSpPr>
        <p:spPr>
          <a:xfrm flipH="1" flipV="1">
            <a:off x="1537421" y="1205326"/>
            <a:ext cx="45719" cy="45719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Овал 91"/>
          <p:cNvSpPr/>
          <p:nvPr/>
        </p:nvSpPr>
        <p:spPr>
          <a:xfrm flipH="1" flipV="1">
            <a:off x="1689821" y="1764770"/>
            <a:ext cx="45719" cy="45719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Овал 92"/>
          <p:cNvSpPr/>
          <p:nvPr/>
        </p:nvSpPr>
        <p:spPr>
          <a:xfrm flipH="1" flipV="1">
            <a:off x="1933433" y="1514788"/>
            <a:ext cx="45719" cy="45719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Овал 93"/>
          <p:cNvSpPr/>
          <p:nvPr/>
        </p:nvSpPr>
        <p:spPr>
          <a:xfrm>
            <a:off x="1726328" y="805218"/>
            <a:ext cx="45719" cy="45719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Овал 94"/>
          <p:cNvSpPr/>
          <p:nvPr/>
        </p:nvSpPr>
        <p:spPr>
          <a:xfrm>
            <a:off x="1137313" y="1123666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Овал 95"/>
          <p:cNvSpPr/>
          <p:nvPr/>
        </p:nvSpPr>
        <p:spPr>
          <a:xfrm>
            <a:off x="3214631" y="784295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Овал 96"/>
          <p:cNvSpPr/>
          <p:nvPr/>
        </p:nvSpPr>
        <p:spPr>
          <a:xfrm>
            <a:off x="1864622" y="2950192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Овал 97"/>
          <p:cNvSpPr/>
          <p:nvPr/>
        </p:nvSpPr>
        <p:spPr>
          <a:xfrm>
            <a:off x="2064908" y="959893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Овал 98"/>
          <p:cNvSpPr/>
          <p:nvPr/>
        </p:nvSpPr>
        <p:spPr>
          <a:xfrm flipH="1" flipV="1">
            <a:off x="1589963" y="616537"/>
            <a:ext cx="45719" cy="45719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Овал 99"/>
          <p:cNvSpPr/>
          <p:nvPr/>
        </p:nvSpPr>
        <p:spPr>
          <a:xfrm>
            <a:off x="3036627" y="1783194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Овал 100"/>
          <p:cNvSpPr/>
          <p:nvPr/>
        </p:nvSpPr>
        <p:spPr>
          <a:xfrm>
            <a:off x="1442113" y="1428466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Овал 101"/>
          <p:cNvSpPr/>
          <p:nvPr/>
        </p:nvSpPr>
        <p:spPr>
          <a:xfrm>
            <a:off x="1594738" y="2144973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Овал 102"/>
          <p:cNvSpPr/>
          <p:nvPr/>
        </p:nvSpPr>
        <p:spPr>
          <a:xfrm flipH="1" flipV="1">
            <a:off x="2356515" y="1469069"/>
            <a:ext cx="45719" cy="45719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/>
          <p:cNvSpPr/>
          <p:nvPr/>
        </p:nvSpPr>
        <p:spPr>
          <a:xfrm flipH="1" flipV="1">
            <a:off x="1644102" y="1080222"/>
            <a:ext cx="45719" cy="45719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Овал 104"/>
          <p:cNvSpPr/>
          <p:nvPr/>
        </p:nvSpPr>
        <p:spPr>
          <a:xfrm flipH="1" flipV="1">
            <a:off x="2196609" y="793619"/>
            <a:ext cx="45719" cy="45719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Овал 105"/>
          <p:cNvSpPr/>
          <p:nvPr/>
        </p:nvSpPr>
        <p:spPr>
          <a:xfrm>
            <a:off x="1280838" y="2718181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Овал 106"/>
          <p:cNvSpPr/>
          <p:nvPr/>
        </p:nvSpPr>
        <p:spPr>
          <a:xfrm flipH="1" flipV="1">
            <a:off x="2288047" y="2369484"/>
            <a:ext cx="45719" cy="45719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Овал 107"/>
          <p:cNvSpPr/>
          <p:nvPr/>
        </p:nvSpPr>
        <p:spPr>
          <a:xfrm>
            <a:off x="932482" y="2581703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Овал 108"/>
          <p:cNvSpPr/>
          <p:nvPr/>
        </p:nvSpPr>
        <p:spPr>
          <a:xfrm>
            <a:off x="1289713" y="1276066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Овал 109"/>
          <p:cNvSpPr/>
          <p:nvPr/>
        </p:nvSpPr>
        <p:spPr>
          <a:xfrm>
            <a:off x="3400910" y="1460199"/>
            <a:ext cx="211310" cy="86550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Овал 110"/>
          <p:cNvSpPr/>
          <p:nvPr/>
        </p:nvSpPr>
        <p:spPr>
          <a:xfrm>
            <a:off x="2435565" y="1919786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Овал 111"/>
          <p:cNvSpPr/>
          <p:nvPr/>
        </p:nvSpPr>
        <p:spPr>
          <a:xfrm>
            <a:off x="2242328" y="1105129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Овал 112"/>
          <p:cNvSpPr/>
          <p:nvPr/>
        </p:nvSpPr>
        <p:spPr>
          <a:xfrm>
            <a:off x="2189678" y="1601224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Овал 113"/>
          <p:cNvSpPr/>
          <p:nvPr/>
        </p:nvSpPr>
        <p:spPr>
          <a:xfrm>
            <a:off x="1442113" y="1428466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Овал 114"/>
          <p:cNvSpPr/>
          <p:nvPr/>
        </p:nvSpPr>
        <p:spPr>
          <a:xfrm>
            <a:off x="1803891" y="2608999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Овал 115"/>
          <p:cNvSpPr/>
          <p:nvPr/>
        </p:nvSpPr>
        <p:spPr>
          <a:xfrm>
            <a:off x="2642325" y="1248770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Овал 116"/>
          <p:cNvSpPr/>
          <p:nvPr/>
        </p:nvSpPr>
        <p:spPr>
          <a:xfrm>
            <a:off x="2388246" y="934872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Овал 117"/>
          <p:cNvSpPr/>
          <p:nvPr/>
        </p:nvSpPr>
        <p:spPr>
          <a:xfrm>
            <a:off x="560002" y="2397117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Овал 118"/>
          <p:cNvSpPr/>
          <p:nvPr/>
        </p:nvSpPr>
        <p:spPr>
          <a:xfrm>
            <a:off x="2166818" y="2663590"/>
            <a:ext cx="45719" cy="54591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Овал 119"/>
          <p:cNvSpPr/>
          <p:nvPr/>
        </p:nvSpPr>
        <p:spPr>
          <a:xfrm>
            <a:off x="3260350" y="1721779"/>
            <a:ext cx="45719" cy="45719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2" name="Прямая соединительная линия 121"/>
          <p:cNvCxnSpPr>
            <a:stCxn id="110" idx="6"/>
          </p:cNvCxnSpPr>
          <p:nvPr/>
        </p:nvCxnSpPr>
        <p:spPr>
          <a:xfrm>
            <a:off x="3612220" y="1503474"/>
            <a:ext cx="2115403" cy="688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Полилиния 128"/>
          <p:cNvSpPr/>
          <p:nvPr/>
        </p:nvSpPr>
        <p:spPr>
          <a:xfrm>
            <a:off x="286603" y="5568279"/>
            <a:ext cx="8366077" cy="505060"/>
          </a:xfrm>
          <a:custGeom>
            <a:avLst/>
            <a:gdLst>
              <a:gd name="connsiteX0" fmla="*/ 0 w 6441744"/>
              <a:gd name="connsiteY0" fmla="*/ 464031 h 505060"/>
              <a:gd name="connsiteX1" fmla="*/ 232012 w 6441744"/>
              <a:gd name="connsiteY1" fmla="*/ 54599 h 505060"/>
              <a:gd name="connsiteX2" fmla="*/ 423081 w 6441744"/>
              <a:gd name="connsiteY2" fmla="*/ 477679 h 505060"/>
              <a:gd name="connsiteX3" fmla="*/ 627797 w 6441744"/>
              <a:gd name="connsiteY3" fmla="*/ 54599 h 505060"/>
              <a:gd name="connsiteX4" fmla="*/ 791571 w 6441744"/>
              <a:gd name="connsiteY4" fmla="*/ 477679 h 505060"/>
              <a:gd name="connsiteX5" fmla="*/ 941696 w 6441744"/>
              <a:gd name="connsiteY5" fmla="*/ 109190 h 505060"/>
              <a:gd name="connsiteX6" fmla="*/ 1091821 w 6441744"/>
              <a:gd name="connsiteY6" fmla="*/ 464031 h 505060"/>
              <a:gd name="connsiteX7" fmla="*/ 1255594 w 6441744"/>
              <a:gd name="connsiteY7" fmla="*/ 68246 h 505060"/>
              <a:gd name="connsiteX8" fmla="*/ 1460311 w 6441744"/>
              <a:gd name="connsiteY8" fmla="*/ 477679 h 505060"/>
              <a:gd name="connsiteX9" fmla="*/ 1624084 w 6441744"/>
              <a:gd name="connsiteY9" fmla="*/ 95542 h 505060"/>
              <a:gd name="connsiteX10" fmla="*/ 1787857 w 6441744"/>
              <a:gd name="connsiteY10" fmla="*/ 436736 h 505060"/>
              <a:gd name="connsiteX11" fmla="*/ 1951630 w 6441744"/>
              <a:gd name="connsiteY11" fmla="*/ 68246 h 505060"/>
              <a:gd name="connsiteX12" fmla="*/ 2074460 w 6441744"/>
              <a:gd name="connsiteY12" fmla="*/ 423088 h 505060"/>
              <a:gd name="connsiteX13" fmla="*/ 2251881 w 6441744"/>
              <a:gd name="connsiteY13" fmla="*/ 27303 h 505060"/>
              <a:gd name="connsiteX14" fmla="*/ 2442950 w 6441744"/>
              <a:gd name="connsiteY14" fmla="*/ 436736 h 505060"/>
              <a:gd name="connsiteX15" fmla="*/ 2620371 w 6441744"/>
              <a:gd name="connsiteY15" fmla="*/ 95542 h 505060"/>
              <a:gd name="connsiteX16" fmla="*/ 2784144 w 6441744"/>
              <a:gd name="connsiteY16" fmla="*/ 504975 h 505060"/>
              <a:gd name="connsiteX17" fmla="*/ 3002508 w 6441744"/>
              <a:gd name="connsiteY17" fmla="*/ 54599 h 505060"/>
              <a:gd name="connsiteX18" fmla="*/ 3152633 w 6441744"/>
              <a:gd name="connsiteY18" fmla="*/ 464031 h 505060"/>
              <a:gd name="connsiteX19" fmla="*/ 3343702 w 6441744"/>
              <a:gd name="connsiteY19" fmla="*/ 95542 h 505060"/>
              <a:gd name="connsiteX20" fmla="*/ 3493827 w 6441744"/>
              <a:gd name="connsiteY20" fmla="*/ 464031 h 505060"/>
              <a:gd name="connsiteX21" fmla="*/ 3698544 w 6441744"/>
              <a:gd name="connsiteY21" fmla="*/ 68246 h 505060"/>
              <a:gd name="connsiteX22" fmla="*/ 3835021 w 6441744"/>
              <a:gd name="connsiteY22" fmla="*/ 477679 h 505060"/>
              <a:gd name="connsiteX23" fmla="*/ 4053385 w 6441744"/>
              <a:gd name="connsiteY23" fmla="*/ 40951 h 505060"/>
              <a:gd name="connsiteX24" fmla="*/ 4217159 w 6441744"/>
              <a:gd name="connsiteY24" fmla="*/ 464031 h 505060"/>
              <a:gd name="connsiteX25" fmla="*/ 4380932 w 6441744"/>
              <a:gd name="connsiteY25" fmla="*/ 40951 h 505060"/>
              <a:gd name="connsiteX26" fmla="*/ 4558353 w 6441744"/>
              <a:gd name="connsiteY26" fmla="*/ 436736 h 505060"/>
              <a:gd name="connsiteX27" fmla="*/ 4763069 w 6441744"/>
              <a:gd name="connsiteY27" fmla="*/ 68246 h 505060"/>
              <a:gd name="connsiteX28" fmla="*/ 4899547 w 6441744"/>
              <a:gd name="connsiteY28" fmla="*/ 491327 h 505060"/>
              <a:gd name="connsiteX29" fmla="*/ 5063320 w 6441744"/>
              <a:gd name="connsiteY29" fmla="*/ 54599 h 505060"/>
              <a:gd name="connsiteX30" fmla="*/ 5213445 w 6441744"/>
              <a:gd name="connsiteY30" fmla="*/ 423088 h 505060"/>
              <a:gd name="connsiteX31" fmla="*/ 5199797 w 6441744"/>
              <a:gd name="connsiteY31" fmla="*/ 423088 h 505060"/>
              <a:gd name="connsiteX32" fmla="*/ 5240741 w 6441744"/>
              <a:gd name="connsiteY32" fmla="*/ 477679 h 505060"/>
              <a:gd name="connsiteX33" fmla="*/ 5377218 w 6441744"/>
              <a:gd name="connsiteY33" fmla="*/ 54599 h 505060"/>
              <a:gd name="connsiteX34" fmla="*/ 5568287 w 6441744"/>
              <a:gd name="connsiteY34" fmla="*/ 423088 h 505060"/>
              <a:gd name="connsiteX35" fmla="*/ 5677469 w 6441744"/>
              <a:gd name="connsiteY35" fmla="*/ 464031 h 505060"/>
              <a:gd name="connsiteX36" fmla="*/ 5786651 w 6441744"/>
              <a:gd name="connsiteY36" fmla="*/ 68246 h 505060"/>
              <a:gd name="connsiteX37" fmla="*/ 5923129 w 6441744"/>
              <a:gd name="connsiteY37" fmla="*/ 95542 h 505060"/>
              <a:gd name="connsiteX38" fmla="*/ 6059606 w 6441744"/>
              <a:gd name="connsiteY38" fmla="*/ 450384 h 505060"/>
              <a:gd name="connsiteX39" fmla="*/ 6264323 w 6441744"/>
              <a:gd name="connsiteY39" fmla="*/ 8 h 505060"/>
              <a:gd name="connsiteX40" fmla="*/ 6441744 w 6441744"/>
              <a:gd name="connsiteY40" fmla="*/ 436736 h 505060"/>
              <a:gd name="connsiteX41" fmla="*/ 6441744 w 6441744"/>
              <a:gd name="connsiteY41" fmla="*/ 436736 h 505060"/>
              <a:gd name="connsiteX42" fmla="*/ 6441744 w 6441744"/>
              <a:gd name="connsiteY42" fmla="*/ 436736 h 505060"/>
              <a:gd name="connsiteX43" fmla="*/ 6441744 w 6441744"/>
              <a:gd name="connsiteY43" fmla="*/ 436736 h 505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6441744" h="505060">
                <a:moveTo>
                  <a:pt x="0" y="464031"/>
                </a:moveTo>
                <a:cubicBezTo>
                  <a:pt x="80749" y="258177"/>
                  <a:pt x="161499" y="52324"/>
                  <a:pt x="232012" y="54599"/>
                </a:cubicBezTo>
                <a:cubicBezTo>
                  <a:pt x="302525" y="56874"/>
                  <a:pt x="357117" y="477679"/>
                  <a:pt x="423081" y="477679"/>
                </a:cubicBezTo>
                <a:cubicBezTo>
                  <a:pt x="489045" y="477679"/>
                  <a:pt x="566382" y="54599"/>
                  <a:pt x="627797" y="54599"/>
                </a:cubicBezTo>
                <a:cubicBezTo>
                  <a:pt x="689212" y="54599"/>
                  <a:pt x="739255" y="468581"/>
                  <a:pt x="791571" y="477679"/>
                </a:cubicBezTo>
                <a:cubicBezTo>
                  <a:pt x="843888" y="486778"/>
                  <a:pt x="891654" y="111465"/>
                  <a:pt x="941696" y="109190"/>
                </a:cubicBezTo>
                <a:cubicBezTo>
                  <a:pt x="991738" y="106915"/>
                  <a:pt x="1039505" y="470855"/>
                  <a:pt x="1091821" y="464031"/>
                </a:cubicBezTo>
                <a:cubicBezTo>
                  <a:pt x="1144137" y="457207"/>
                  <a:pt x="1194179" y="65971"/>
                  <a:pt x="1255594" y="68246"/>
                </a:cubicBezTo>
                <a:cubicBezTo>
                  <a:pt x="1317009" y="70521"/>
                  <a:pt x="1398896" y="473130"/>
                  <a:pt x="1460311" y="477679"/>
                </a:cubicBezTo>
                <a:cubicBezTo>
                  <a:pt x="1521726" y="482228"/>
                  <a:pt x="1569493" y="102366"/>
                  <a:pt x="1624084" y="95542"/>
                </a:cubicBezTo>
                <a:cubicBezTo>
                  <a:pt x="1678675" y="88718"/>
                  <a:pt x="1733266" y="441285"/>
                  <a:pt x="1787857" y="436736"/>
                </a:cubicBezTo>
                <a:cubicBezTo>
                  <a:pt x="1842448" y="432187"/>
                  <a:pt x="1903863" y="70521"/>
                  <a:pt x="1951630" y="68246"/>
                </a:cubicBezTo>
                <a:cubicBezTo>
                  <a:pt x="1999397" y="65971"/>
                  <a:pt x="2024418" y="429912"/>
                  <a:pt x="2074460" y="423088"/>
                </a:cubicBezTo>
                <a:cubicBezTo>
                  <a:pt x="2124502" y="416264"/>
                  <a:pt x="2190466" y="25028"/>
                  <a:pt x="2251881" y="27303"/>
                </a:cubicBezTo>
                <a:cubicBezTo>
                  <a:pt x="2313296" y="29578"/>
                  <a:pt x="2381535" y="425363"/>
                  <a:pt x="2442950" y="436736"/>
                </a:cubicBezTo>
                <a:cubicBezTo>
                  <a:pt x="2504365" y="448109"/>
                  <a:pt x="2563505" y="84169"/>
                  <a:pt x="2620371" y="95542"/>
                </a:cubicBezTo>
                <a:cubicBezTo>
                  <a:pt x="2677237" y="106915"/>
                  <a:pt x="2720454" y="511799"/>
                  <a:pt x="2784144" y="504975"/>
                </a:cubicBezTo>
                <a:cubicBezTo>
                  <a:pt x="2847834" y="498151"/>
                  <a:pt x="2941093" y="61423"/>
                  <a:pt x="3002508" y="54599"/>
                </a:cubicBezTo>
                <a:cubicBezTo>
                  <a:pt x="3063923" y="47775"/>
                  <a:pt x="3095767" y="457207"/>
                  <a:pt x="3152633" y="464031"/>
                </a:cubicBezTo>
                <a:cubicBezTo>
                  <a:pt x="3209499" y="470855"/>
                  <a:pt x="3286836" y="95542"/>
                  <a:pt x="3343702" y="95542"/>
                </a:cubicBezTo>
                <a:cubicBezTo>
                  <a:pt x="3400568" y="95542"/>
                  <a:pt x="3434687" y="468580"/>
                  <a:pt x="3493827" y="464031"/>
                </a:cubicBezTo>
                <a:cubicBezTo>
                  <a:pt x="3552967" y="459482"/>
                  <a:pt x="3641679" y="65971"/>
                  <a:pt x="3698544" y="68246"/>
                </a:cubicBezTo>
                <a:cubicBezTo>
                  <a:pt x="3755409" y="70521"/>
                  <a:pt x="3775881" y="482228"/>
                  <a:pt x="3835021" y="477679"/>
                </a:cubicBezTo>
                <a:cubicBezTo>
                  <a:pt x="3894161" y="473130"/>
                  <a:pt x="3989695" y="43226"/>
                  <a:pt x="4053385" y="40951"/>
                </a:cubicBezTo>
                <a:cubicBezTo>
                  <a:pt x="4117075" y="38676"/>
                  <a:pt x="4162568" y="464031"/>
                  <a:pt x="4217159" y="464031"/>
                </a:cubicBezTo>
                <a:cubicBezTo>
                  <a:pt x="4271750" y="464031"/>
                  <a:pt x="4324066" y="45500"/>
                  <a:pt x="4380932" y="40951"/>
                </a:cubicBezTo>
                <a:cubicBezTo>
                  <a:pt x="4437798" y="36402"/>
                  <a:pt x="4494664" y="432187"/>
                  <a:pt x="4558353" y="436736"/>
                </a:cubicBezTo>
                <a:cubicBezTo>
                  <a:pt x="4622042" y="441285"/>
                  <a:pt x="4706203" y="59148"/>
                  <a:pt x="4763069" y="68246"/>
                </a:cubicBezTo>
                <a:cubicBezTo>
                  <a:pt x="4819935" y="77344"/>
                  <a:pt x="4849505" y="493601"/>
                  <a:pt x="4899547" y="491327"/>
                </a:cubicBezTo>
                <a:cubicBezTo>
                  <a:pt x="4949589" y="489053"/>
                  <a:pt x="5011004" y="65972"/>
                  <a:pt x="5063320" y="54599"/>
                </a:cubicBezTo>
                <a:cubicBezTo>
                  <a:pt x="5115636" y="43226"/>
                  <a:pt x="5190699" y="361673"/>
                  <a:pt x="5213445" y="423088"/>
                </a:cubicBezTo>
                <a:cubicBezTo>
                  <a:pt x="5236191" y="484503"/>
                  <a:pt x="5195248" y="413989"/>
                  <a:pt x="5199797" y="423088"/>
                </a:cubicBezTo>
                <a:cubicBezTo>
                  <a:pt x="5204346" y="432186"/>
                  <a:pt x="5211171" y="539094"/>
                  <a:pt x="5240741" y="477679"/>
                </a:cubicBezTo>
                <a:cubicBezTo>
                  <a:pt x="5270311" y="416264"/>
                  <a:pt x="5322627" y="63697"/>
                  <a:pt x="5377218" y="54599"/>
                </a:cubicBezTo>
                <a:cubicBezTo>
                  <a:pt x="5431809" y="45501"/>
                  <a:pt x="5518245" y="354849"/>
                  <a:pt x="5568287" y="423088"/>
                </a:cubicBezTo>
                <a:cubicBezTo>
                  <a:pt x="5618329" y="491327"/>
                  <a:pt x="5641075" y="523171"/>
                  <a:pt x="5677469" y="464031"/>
                </a:cubicBezTo>
                <a:cubicBezTo>
                  <a:pt x="5713863" y="404891"/>
                  <a:pt x="5745708" y="129661"/>
                  <a:pt x="5786651" y="68246"/>
                </a:cubicBezTo>
                <a:cubicBezTo>
                  <a:pt x="5827594" y="6831"/>
                  <a:pt x="5877637" y="31852"/>
                  <a:pt x="5923129" y="95542"/>
                </a:cubicBezTo>
                <a:cubicBezTo>
                  <a:pt x="5968621" y="159232"/>
                  <a:pt x="6002740" y="466306"/>
                  <a:pt x="6059606" y="450384"/>
                </a:cubicBezTo>
                <a:cubicBezTo>
                  <a:pt x="6116472" y="434462"/>
                  <a:pt x="6200633" y="2283"/>
                  <a:pt x="6264323" y="8"/>
                </a:cubicBezTo>
                <a:cubicBezTo>
                  <a:pt x="6328013" y="-2267"/>
                  <a:pt x="6441744" y="436736"/>
                  <a:pt x="6441744" y="436736"/>
                </a:cubicBezTo>
                <a:lnTo>
                  <a:pt x="6441744" y="436736"/>
                </a:lnTo>
                <a:lnTo>
                  <a:pt x="6441744" y="436736"/>
                </a:lnTo>
                <a:lnTo>
                  <a:pt x="6441744" y="436736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06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832513" y="818866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984913" y="971266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809765" y="1044054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023808" y="764275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183258" y="868908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932482" y="598227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64046" y="1344306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228977" y="632347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444500" y="2417929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 flipH="1" flipV="1">
            <a:off x="2263704" y="293176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flipH="1" flipV="1">
            <a:off x="1912508" y="166252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 flipH="1" flipV="1">
            <a:off x="1537421" y="161237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 flipH="1" flipV="1">
            <a:off x="1781033" y="136238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423235" y="1858370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573928" y="65281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984913" y="971266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592283" y="2185803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400910" y="2010315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912508" y="807493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 flipH="1" flipV="1">
            <a:off x="2717498" y="2415203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137313" y="436842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1358517" y="1028190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 flipH="1" flipV="1">
            <a:off x="1335658" y="741303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1046667" y="2033289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 flipH="1" flipV="1">
            <a:off x="2204115" y="131666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 flipH="1" flipV="1">
            <a:off x="2023628" y="2323765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 flipH="1" flipV="1">
            <a:off x="2760604" y="80760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 flipH="1" flipV="1">
            <a:off x="2044209" y="64121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2943716" y="2273723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 flipH="1" flipV="1">
            <a:off x="2989435" y="1396735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984913" y="971266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1137313" y="1123666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962165" y="1196454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2021350" y="1178030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3126365" y="1116390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2750611" y="1680949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2080943" y="3391469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1803892" y="570931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932482" y="1728604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1146861" y="2213099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1858142" y="2063087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1457813" y="2977488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950792" y="2877178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1292100" y="1537648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1726328" y="80521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Овал 127"/>
          <p:cNvSpPr/>
          <p:nvPr/>
        </p:nvSpPr>
        <p:spPr>
          <a:xfrm>
            <a:off x="984913" y="971266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Овал 128"/>
          <p:cNvSpPr/>
          <p:nvPr/>
        </p:nvSpPr>
        <p:spPr>
          <a:xfrm>
            <a:off x="1137313" y="1123666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Овал 129"/>
          <p:cNvSpPr/>
          <p:nvPr/>
        </p:nvSpPr>
        <p:spPr>
          <a:xfrm>
            <a:off x="962165" y="1196454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Овал 130"/>
          <p:cNvSpPr/>
          <p:nvPr/>
        </p:nvSpPr>
        <p:spPr>
          <a:xfrm>
            <a:off x="764046" y="2090382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Овал 131"/>
          <p:cNvSpPr/>
          <p:nvPr/>
        </p:nvSpPr>
        <p:spPr>
          <a:xfrm>
            <a:off x="560003" y="1628519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Овал 132"/>
          <p:cNvSpPr/>
          <p:nvPr/>
        </p:nvSpPr>
        <p:spPr>
          <a:xfrm>
            <a:off x="563585" y="902914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Овал 133"/>
          <p:cNvSpPr/>
          <p:nvPr/>
        </p:nvSpPr>
        <p:spPr>
          <a:xfrm>
            <a:off x="916446" y="1496706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Овал 134"/>
          <p:cNvSpPr/>
          <p:nvPr/>
        </p:nvSpPr>
        <p:spPr>
          <a:xfrm>
            <a:off x="2806323" y="2005993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Овал 135"/>
          <p:cNvSpPr/>
          <p:nvPr/>
        </p:nvSpPr>
        <p:spPr>
          <a:xfrm>
            <a:off x="1098526" y="1574042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Овал 136"/>
          <p:cNvSpPr/>
          <p:nvPr/>
        </p:nvSpPr>
        <p:spPr>
          <a:xfrm flipH="1" flipV="1">
            <a:off x="1537421" y="120532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Овал 137"/>
          <p:cNvSpPr/>
          <p:nvPr/>
        </p:nvSpPr>
        <p:spPr>
          <a:xfrm flipH="1" flipV="1">
            <a:off x="1689821" y="176477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Овал 138"/>
          <p:cNvSpPr/>
          <p:nvPr/>
        </p:nvSpPr>
        <p:spPr>
          <a:xfrm flipH="1" flipV="1">
            <a:off x="1933433" y="151478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Овал 139"/>
          <p:cNvSpPr/>
          <p:nvPr/>
        </p:nvSpPr>
        <p:spPr>
          <a:xfrm>
            <a:off x="1726328" y="80521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Овал 140"/>
          <p:cNvSpPr/>
          <p:nvPr/>
        </p:nvSpPr>
        <p:spPr>
          <a:xfrm>
            <a:off x="1137313" y="1123666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Овал 141"/>
          <p:cNvSpPr/>
          <p:nvPr/>
        </p:nvSpPr>
        <p:spPr>
          <a:xfrm>
            <a:off x="3214631" y="784295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Овал 142"/>
          <p:cNvSpPr/>
          <p:nvPr/>
        </p:nvSpPr>
        <p:spPr>
          <a:xfrm>
            <a:off x="1864622" y="2950192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Овал 143"/>
          <p:cNvSpPr/>
          <p:nvPr/>
        </p:nvSpPr>
        <p:spPr>
          <a:xfrm>
            <a:off x="2064908" y="959893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Овал 144"/>
          <p:cNvSpPr/>
          <p:nvPr/>
        </p:nvSpPr>
        <p:spPr>
          <a:xfrm flipH="1" flipV="1">
            <a:off x="1589963" y="616537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Овал 145"/>
          <p:cNvSpPr/>
          <p:nvPr/>
        </p:nvSpPr>
        <p:spPr>
          <a:xfrm>
            <a:off x="3036627" y="1783194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Овал 146"/>
          <p:cNvSpPr/>
          <p:nvPr/>
        </p:nvSpPr>
        <p:spPr>
          <a:xfrm>
            <a:off x="1442113" y="1428466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Овал 147"/>
          <p:cNvSpPr/>
          <p:nvPr/>
        </p:nvSpPr>
        <p:spPr>
          <a:xfrm flipH="1" flipV="1">
            <a:off x="455376" y="117098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Овал 148"/>
          <p:cNvSpPr/>
          <p:nvPr/>
        </p:nvSpPr>
        <p:spPr>
          <a:xfrm>
            <a:off x="1594738" y="2144973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Овал 149"/>
          <p:cNvSpPr/>
          <p:nvPr/>
        </p:nvSpPr>
        <p:spPr>
          <a:xfrm flipH="1" flipV="1">
            <a:off x="2356515" y="146906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Овал 150"/>
          <p:cNvSpPr/>
          <p:nvPr/>
        </p:nvSpPr>
        <p:spPr>
          <a:xfrm flipH="1" flipV="1">
            <a:off x="1644102" y="108022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Овал 151"/>
          <p:cNvSpPr/>
          <p:nvPr/>
        </p:nvSpPr>
        <p:spPr>
          <a:xfrm flipH="1" flipV="1">
            <a:off x="2428288" y="48654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Овал 152"/>
          <p:cNvSpPr/>
          <p:nvPr/>
        </p:nvSpPr>
        <p:spPr>
          <a:xfrm flipH="1" flipV="1">
            <a:off x="2196609" y="79361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Овал 153"/>
          <p:cNvSpPr/>
          <p:nvPr/>
        </p:nvSpPr>
        <p:spPr>
          <a:xfrm>
            <a:off x="1280838" y="2718181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Овал 154"/>
          <p:cNvSpPr/>
          <p:nvPr/>
        </p:nvSpPr>
        <p:spPr>
          <a:xfrm flipH="1" flipV="1">
            <a:off x="2288047" y="236948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Овал 155"/>
          <p:cNvSpPr/>
          <p:nvPr/>
        </p:nvSpPr>
        <p:spPr>
          <a:xfrm>
            <a:off x="932482" y="2581703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Овал 156"/>
          <p:cNvSpPr/>
          <p:nvPr/>
        </p:nvSpPr>
        <p:spPr>
          <a:xfrm>
            <a:off x="1289713" y="1276066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Овал 157"/>
          <p:cNvSpPr/>
          <p:nvPr/>
        </p:nvSpPr>
        <p:spPr>
          <a:xfrm>
            <a:off x="3378051" y="1487492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Овал 158"/>
          <p:cNvSpPr/>
          <p:nvPr/>
        </p:nvSpPr>
        <p:spPr>
          <a:xfrm>
            <a:off x="2435565" y="1919786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Овал 159"/>
          <p:cNvSpPr/>
          <p:nvPr/>
        </p:nvSpPr>
        <p:spPr>
          <a:xfrm>
            <a:off x="2242328" y="1105129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Овал 160"/>
          <p:cNvSpPr/>
          <p:nvPr/>
        </p:nvSpPr>
        <p:spPr>
          <a:xfrm>
            <a:off x="2189678" y="1601224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Овал 161"/>
          <p:cNvSpPr/>
          <p:nvPr/>
        </p:nvSpPr>
        <p:spPr>
          <a:xfrm>
            <a:off x="1442113" y="1428466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Овал 162"/>
          <p:cNvSpPr/>
          <p:nvPr/>
        </p:nvSpPr>
        <p:spPr>
          <a:xfrm>
            <a:off x="1803891" y="2608999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Овал 163"/>
          <p:cNvSpPr/>
          <p:nvPr/>
        </p:nvSpPr>
        <p:spPr>
          <a:xfrm>
            <a:off x="2642325" y="1248770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Овал 164"/>
          <p:cNvSpPr/>
          <p:nvPr/>
        </p:nvSpPr>
        <p:spPr>
          <a:xfrm>
            <a:off x="2388246" y="934872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Овал 165"/>
          <p:cNvSpPr/>
          <p:nvPr/>
        </p:nvSpPr>
        <p:spPr>
          <a:xfrm>
            <a:off x="560002" y="2397117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Овал 166"/>
          <p:cNvSpPr/>
          <p:nvPr/>
        </p:nvSpPr>
        <p:spPr>
          <a:xfrm>
            <a:off x="2166818" y="2663590"/>
            <a:ext cx="45719" cy="54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Овал 167"/>
          <p:cNvSpPr/>
          <p:nvPr/>
        </p:nvSpPr>
        <p:spPr>
          <a:xfrm>
            <a:off x="3260350" y="172177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Овал 172"/>
          <p:cNvSpPr/>
          <p:nvPr/>
        </p:nvSpPr>
        <p:spPr>
          <a:xfrm>
            <a:off x="6414448" y="414891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Овал 173"/>
          <p:cNvSpPr/>
          <p:nvPr/>
        </p:nvSpPr>
        <p:spPr>
          <a:xfrm>
            <a:off x="6566849" y="4301319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Овал 174"/>
          <p:cNvSpPr/>
          <p:nvPr/>
        </p:nvSpPr>
        <p:spPr>
          <a:xfrm>
            <a:off x="6693541" y="5900382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Овал 175"/>
          <p:cNvSpPr/>
          <p:nvPr/>
        </p:nvSpPr>
        <p:spPr>
          <a:xfrm>
            <a:off x="6885297" y="4533331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Овал 176"/>
          <p:cNvSpPr/>
          <p:nvPr/>
        </p:nvSpPr>
        <p:spPr>
          <a:xfrm flipH="1">
            <a:off x="6270923" y="5142017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Овал 177"/>
          <p:cNvSpPr/>
          <p:nvPr/>
        </p:nvSpPr>
        <p:spPr>
          <a:xfrm>
            <a:off x="6368957" y="4453719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Овал 178"/>
          <p:cNvSpPr/>
          <p:nvPr/>
        </p:nvSpPr>
        <p:spPr>
          <a:xfrm>
            <a:off x="5390866" y="4964145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Овал 179"/>
          <p:cNvSpPr/>
          <p:nvPr/>
        </p:nvSpPr>
        <p:spPr>
          <a:xfrm>
            <a:off x="6362132" y="4833805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Овал 180"/>
          <p:cNvSpPr/>
          <p:nvPr/>
        </p:nvSpPr>
        <p:spPr>
          <a:xfrm>
            <a:off x="7344772" y="4285396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Овал 181"/>
          <p:cNvSpPr/>
          <p:nvPr/>
        </p:nvSpPr>
        <p:spPr>
          <a:xfrm>
            <a:off x="7420971" y="4827090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Овал 182"/>
          <p:cNvSpPr/>
          <p:nvPr/>
        </p:nvSpPr>
        <p:spPr>
          <a:xfrm>
            <a:off x="7714399" y="3796352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Овал 183"/>
          <p:cNvSpPr/>
          <p:nvPr/>
        </p:nvSpPr>
        <p:spPr>
          <a:xfrm>
            <a:off x="6874148" y="4878848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Овал 184"/>
          <p:cNvSpPr/>
          <p:nvPr/>
        </p:nvSpPr>
        <p:spPr>
          <a:xfrm>
            <a:off x="6101224" y="4708474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Овал 185"/>
          <p:cNvSpPr/>
          <p:nvPr/>
        </p:nvSpPr>
        <p:spPr>
          <a:xfrm>
            <a:off x="5812346" y="5298739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" name="Овал 186"/>
          <p:cNvSpPr/>
          <p:nvPr/>
        </p:nvSpPr>
        <p:spPr>
          <a:xfrm>
            <a:off x="7740557" y="4301319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Овал 187"/>
          <p:cNvSpPr/>
          <p:nvPr/>
        </p:nvSpPr>
        <p:spPr>
          <a:xfrm flipH="1" flipV="1">
            <a:off x="6919639" y="4194638"/>
            <a:ext cx="100084" cy="727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Овал 188"/>
          <p:cNvSpPr/>
          <p:nvPr/>
        </p:nvSpPr>
        <p:spPr>
          <a:xfrm>
            <a:off x="8675432" y="5343094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Овал 189"/>
          <p:cNvSpPr/>
          <p:nvPr/>
        </p:nvSpPr>
        <p:spPr>
          <a:xfrm>
            <a:off x="7368655" y="5602402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" name="Овал 190"/>
          <p:cNvSpPr/>
          <p:nvPr/>
        </p:nvSpPr>
        <p:spPr>
          <a:xfrm>
            <a:off x="8298528" y="5084701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Овал 191"/>
          <p:cNvSpPr/>
          <p:nvPr/>
        </p:nvSpPr>
        <p:spPr>
          <a:xfrm>
            <a:off x="7494897" y="5142931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" name="Овал 192"/>
          <p:cNvSpPr/>
          <p:nvPr/>
        </p:nvSpPr>
        <p:spPr>
          <a:xfrm>
            <a:off x="7847466" y="5036934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Овал 193"/>
          <p:cNvSpPr/>
          <p:nvPr/>
        </p:nvSpPr>
        <p:spPr>
          <a:xfrm>
            <a:off x="8082889" y="4586784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" name="Овал 194"/>
          <p:cNvSpPr/>
          <p:nvPr/>
        </p:nvSpPr>
        <p:spPr>
          <a:xfrm>
            <a:off x="6302993" y="5527343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Овал 195"/>
          <p:cNvSpPr/>
          <p:nvPr/>
        </p:nvSpPr>
        <p:spPr>
          <a:xfrm>
            <a:off x="7037697" y="5407925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" name="Овал 196"/>
          <p:cNvSpPr/>
          <p:nvPr/>
        </p:nvSpPr>
        <p:spPr>
          <a:xfrm>
            <a:off x="8453652" y="4754193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" name="Овал 197"/>
          <p:cNvSpPr/>
          <p:nvPr/>
        </p:nvSpPr>
        <p:spPr>
          <a:xfrm>
            <a:off x="6638950" y="5139519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" name="Овал 198"/>
          <p:cNvSpPr/>
          <p:nvPr/>
        </p:nvSpPr>
        <p:spPr>
          <a:xfrm>
            <a:off x="6048908" y="5900382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Овал 199"/>
          <p:cNvSpPr/>
          <p:nvPr/>
        </p:nvSpPr>
        <p:spPr>
          <a:xfrm>
            <a:off x="6719699" y="5454887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Овал 200"/>
          <p:cNvSpPr/>
          <p:nvPr/>
        </p:nvSpPr>
        <p:spPr>
          <a:xfrm>
            <a:off x="7090014" y="6150591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Овал 201"/>
          <p:cNvSpPr/>
          <p:nvPr/>
        </p:nvSpPr>
        <p:spPr>
          <a:xfrm>
            <a:off x="7494897" y="5142931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Овал 202"/>
          <p:cNvSpPr/>
          <p:nvPr/>
        </p:nvSpPr>
        <p:spPr>
          <a:xfrm>
            <a:off x="8259173" y="5419298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Овал 203"/>
          <p:cNvSpPr/>
          <p:nvPr/>
        </p:nvSpPr>
        <p:spPr>
          <a:xfrm>
            <a:off x="7799697" y="5447731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Овал 204"/>
          <p:cNvSpPr/>
          <p:nvPr/>
        </p:nvSpPr>
        <p:spPr>
          <a:xfrm>
            <a:off x="7616591" y="5956110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Овал 205"/>
          <p:cNvSpPr/>
          <p:nvPr/>
        </p:nvSpPr>
        <p:spPr>
          <a:xfrm>
            <a:off x="8104497" y="5752531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" name="Овал 206"/>
          <p:cNvSpPr/>
          <p:nvPr/>
        </p:nvSpPr>
        <p:spPr>
          <a:xfrm>
            <a:off x="8350845" y="6070979"/>
            <a:ext cx="52316" cy="79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Овал 207"/>
          <p:cNvSpPr/>
          <p:nvPr/>
        </p:nvSpPr>
        <p:spPr>
          <a:xfrm flipH="1">
            <a:off x="6991977" y="4685731"/>
            <a:ext cx="98035" cy="68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Овал 208"/>
          <p:cNvSpPr/>
          <p:nvPr/>
        </p:nvSpPr>
        <p:spPr>
          <a:xfrm flipH="1" flipV="1">
            <a:off x="7244688" y="3875964"/>
            <a:ext cx="100084" cy="727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Овал 126"/>
          <p:cNvSpPr/>
          <p:nvPr/>
        </p:nvSpPr>
        <p:spPr>
          <a:xfrm>
            <a:off x="1448493" y="3534881"/>
            <a:ext cx="150125" cy="150126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Овал 168"/>
          <p:cNvSpPr/>
          <p:nvPr/>
        </p:nvSpPr>
        <p:spPr>
          <a:xfrm>
            <a:off x="2499372" y="3534881"/>
            <a:ext cx="150125" cy="15012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Овал 170"/>
          <p:cNvSpPr/>
          <p:nvPr/>
        </p:nvSpPr>
        <p:spPr>
          <a:xfrm>
            <a:off x="3550251" y="3534881"/>
            <a:ext cx="150125" cy="15012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Овал 209"/>
          <p:cNvSpPr/>
          <p:nvPr/>
        </p:nvSpPr>
        <p:spPr>
          <a:xfrm>
            <a:off x="4601127" y="3534881"/>
            <a:ext cx="150125" cy="15012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1" name="Овал 210"/>
          <p:cNvSpPr/>
          <p:nvPr/>
        </p:nvSpPr>
        <p:spPr>
          <a:xfrm>
            <a:off x="5802129" y="3534881"/>
            <a:ext cx="150125" cy="15012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2" name="Овал 211"/>
          <p:cNvSpPr/>
          <p:nvPr/>
        </p:nvSpPr>
        <p:spPr>
          <a:xfrm>
            <a:off x="6853005" y="3534881"/>
            <a:ext cx="150125" cy="15012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Овал 212"/>
          <p:cNvSpPr/>
          <p:nvPr/>
        </p:nvSpPr>
        <p:spPr>
          <a:xfrm>
            <a:off x="8176839" y="3521234"/>
            <a:ext cx="150125" cy="15012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4" name="Прямая соединительная линия 213"/>
          <p:cNvCxnSpPr>
            <a:endCxn id="127" idx="2"/>
          </p:cNvCxnSpPr>
          <p:nvPr/>
        </p:nvCxnSpPr>
        <p:spPr>
          <a:xfrm>
            <a:off x="943526" y="3609944"/>
            <a:ext cx="5049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Прямая соединительная линия 214"/>
          <p:cNvCxnSpPr>
            <a:stCxn id="127" idx="5"/>
            <a:endCxn id="127" idx="5"/>
          </p:cNvCxnSpPr>
          <p:nvPr/>
        </p:nvCxnSpPr>
        <p:spPr>
          <a:xfrm>
            <a:off x="1576633" y="366302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Прямая соединительная линия 215"/>
          <p:cNvCxnSpPr>
            <a:stCxn id="127" idx="5"/>
            <a:endCxn id="127" idx="5"/>
          </p:cNvCxnSpPr>
          <p:nvPr/>
        </p:nvCxnSpPr>
        <p:spPr>
          <a:xfrm>
            <a:off x="1576633" y="366302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Прямая соединительная линия 216"/>
          <p:cNvCxnSpPr>
            <a:stCxn id="127" idx="6"/>
            <a:endCxn id="169" idx="2"/>
          </p:cNvCxnSpPr>
          <p:nvPr/>
        </p:nvCxnSpPr>
        <p:spPr>
          <a:xfrm>
            <a:off x="1598618" y="3609944"/>
            <a:ext cx="9007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Прямая соединительная линия 217"/>
          <p:cNvCxnSpPr>
            <a:stCxn id="169" idx="6"/>
            <a:endCxn id="171" idx="2"/>
          </p:cNvCxnSpPr>
          <p:nvPr/>
        </p:nvCxnSpPr>
        <p:spPr>
          <a:xfrm>
            <a:off x="2649497" y="3609944"/>
            <a:ext cx="9007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Прямая соединительная линия 218"/>
          <p:cNvCxnSpPr>
            <a:stCxn id="171" idx="6"/>
            <a:endCxn id="210" idx="2"/>
          </p:cNvCxnSpPr>
          <p:nvPr/>
        </p:nvCxnSpPr>
        <p:spPr>
          <a:xfrm>
            <a:off x="3700376" y="3609944"/>
            <a:ext cx="9007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Прямая соединительная линия 219"/>
          <p:cNvCxnSpPr>
            <a:stCxn id="210" idx="6"/>
            <a:endCxn id="211" idx="2"/>
          </p:cNvCxnSpPr>
          <p:nvPr/>
        </p:nvCxnSpPr>
        <p:spPr>
          <a:xfrm>
            <a:off x="4751252" y="3609944"/>
            <a:ext cx="10508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Прямая соединительная линия 220"/>
          <p:cNvCxnSpPr>
            <a:stCxn id="211" idx="6"/>
            <a:endCxn id="212" idx="2"/>
          </p:cNvCxnSpPr>
          <p:nvPr/>
        </p:nvCxnSpPr>
        <p:spPr>
          <a:xfrm>
            <a:off x="5952254" y="3609944"/>
            <a:ext cx="900751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Прямая соединительная линия 221"/>
          <p:cNvCxnSpPr>
            <a:stCxn id="212" idx="6"/>
            <a:endCxn id="213" idx="2"/>
          </p:cNvCxnSpPr>
          <p:nvPr/>
        </p:nvCxnSpPr>
        <p:spPr>
          <a:xfrm flipV="1">
            <a:off x="7003130" y="3596297"/>
            <a:ext cx="1173709" cy="13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03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9018" y="-177420"/>
            <a:ext cx="9442036" cy="7110484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628650" y="-177420"/>
            <a:ext cx="6237026" cy="294791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b="1" u="sng" dirty="0" smtClean="0">
                <a:solidFill>
                  <a:srgbClr val="FF0000"/>
                </a:solidFill>
                <a:latin typeface="Gabriola" panose="04040605051002020D02" pitchFamily="82" charset="0"/>
              </a:rPr>
              <a:t>Голосовые игры – </a:t>
            </a:r>
            <a:r>
              <a:rPr lang="ru-RU" sz="2400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форма работы для быстрого улучшения результатов в пении, поскольку дети будут хорошо владеть физическими параметрами голоса, а голос приобретет большую гибкость и подвижность. 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Прилагаются </a:t>
            </a:r>
            <a:r>
              <a:rPr lang="ru-RU" sz="2400" b="1" dirty="0" err="1" smtClean="0">
                <a:solidFill>
                  <a:srgbClr val="002060"/>
                </a:solidFill>
                <a:latin typeface="Gabriola" panose="04040605051002020D02" pitchFamily="82" charset="0"/>
              </a:rPr>
              <a:t>графичекие</a:t>
            </a:r>
            <a:r>
              <a:rPr lang="ru-RU" sz="2400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 карты. </a:t>
            </a:r>
            <a:endParaRPr lang="ru-RU" sz="2400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869743" y="3489051"/>
            <a:ext cx="4571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27170" y="1921411"/>
            <a:ext cx="6060457" cy="21212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 smtClean="0">
                <a:solidFill>
                  <a:srgbClr val="7030A0"/>
                </a:solidFill>
                <a:latin typeface="Gabriola" panose="04040605051002020D02" pitchFamily="82" charset="0"/>
              </a:rPr>
              <a:t>Все задания даны в логической последовательности. Можете растянуть работу пока озвучивание записи и самостоятельная фиксация звука станут более осознанными.</a:t>
            </a:r>
            <a:endParaRPr lang="ru-RU" sz="2400" b="1" dirty="0">
              <a:solidFill>
                <a:srgbClr val="7030A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39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 flipV="1">
            <a:off x="1119114" y="644856"/>
            <a:ext cx="450378" cy="68921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583140" y="627797"/>
            <a:ext cx="641445" cy="6823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2224585" y="614149"/>
            <a:ext cx="627797" cy="69603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866030" y="627797"/>
            <a:ext cx="573205" cy="6823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3473355" y="658503"/>
            <a:ext cx="504968" cy="6619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002207" y="644856"/>
            <a:ext cx="569794" cy="64485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4585648" y="658503"/>
            <a:ext cx="573206" cy="6619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158854" y="627797"/>
            <a:ext cx="573206" cy="6619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5732060" y="627797"/>
            <a:ext cx="573206" cy="68238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6332560" y="607325"/>
            <a:ext cx="545912" cy="6823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6878472" y="644856"/>
            <a:ext cx="559559" cy="6653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7424384" y="639738"/>
            <a:ext cx="573206" cy="6755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7997590" y="658503"/>
            <a:ext cx="464022" cy="63121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Овал 45"/>
          <p:cNvSpPr/>
          <p:nvPr/>
        </p:nvSpPr>
        <p:spPr>
          <a:xfrm>
            <a:off x="382138" y="1160059"/>
            <a:ext cx="1153235" cy="11054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053987" y="2115403"/>
            <a:ext cx="968991" cy="88710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3548418" y="3152634"/>
            <a:ext cx="750627" cy="76427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5076969" y="4107976"/>
            <a:ext cx="545910" cy="54591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6585047" y="5073557"/>
            <a:ext cx="470846" cy="44014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7866232" y="5923130"/>
            <a:ext cx="262715" cy="25930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2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8036" y="0"/>
            <a:ext cx="9442036" cy="68580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628650" y="0"/>
            <a:ext cx="6782085" cy="40703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5306" y="849574"/>
            <a:ext cx="7708772" cy="28250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8650" y="627797"/>
            <a:ext cx="5894980" cy="30468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Gabriola" panose="04040605051002020D02" pitchFamily="82" charset="0"/>
              </a:rPr>
              <a:t>Большая «</a:t>
            </a:r>
            <a:r>
              <a:rPr lang="ru-RU" sz="3200" b="1" dirty="0" err="1" smtClean="0">
                <a:solidFill>
                  <a:srgbClr val="7030A0"/>
                </a:solidFill>
                <a:latin typeface="Gabriola" panose="04040605051002020D02" pitchFamily="82" charset="0"/>
              </a:rPr>
              <a:t>Угадайка</a:t>
            </a:r>
            <a:r>
              <a:rPr lang="ru-RU" sz="3200" b="1" dirty="0" smtClean="0">
                <a:solidFill>
                  <a:srgbClr val="7030A0"/>
                </a:solidFill>
                <a:latin typeface="Gabriola" panose="04040605051002020D02" pitchFamily="82" charset="0"/>
              </a:rPr>
              <a:t>»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Gabriola" panose="04040605051002020D02" pitchFamily="82" charset="0"/>
              </a:rPr>
              <a:t>В игре используются все известные «узоры»: дорожка, змейка, волны, горка, узор, восьмерки, круги, спиральки, искорки – которые дети угадывают.</a:t>
            </a:r>
            <a:endParaRPr lang="ru-RU" sz="3200" b="1" dirty="0">
              <a:solidFill>
                <a:srgbClr val="C0000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22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9018" y="0"/>
            <a:ext cx="9442036" cy="68580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628650" y="0"/>
            <a:ext cx="6782085" cy="40703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5306" y="849574"/>
            <a:ext cx="7708772" cy="28250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18866" y="750627"/>
            <a:ext cx="6332561" cy="232011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Gabriola" panose="04040605051002020D02" pitchFamily="82" charset="0"/>
              </a:rPr>
              <a:t>Литература:</a:t>
            </a:r>
          </a:p>
          <a:p>
            <a:pPr algn="ctr"/>
            <a:r>
              <a:rPr lang="ru-RU" sz="2800" b="1" dirty="0" err="1" smtClean="0">
                <a:solidFill>
                  <a:srgbClr val="FF0000"/>
                </a:solidFill>
                <a:latin typeface="Gabriola" panose="04040605051002020D02" pitchFamily="82" charset="0"/>
              </a:rPr>
              <a:t>Т.Э.Тютюнникова</a:t>
            </a:r>
            <a:r>
              <a:rPr lang="ru-RU" sz="2800" b="1" dirty="0" smtClean="0">
                <a:solidFill>
                  <a:srgbClr val="FF0000"/>
                </a:solidFill>
                <a:latin typeface="Gabriola" panose="04040605051002020D02" pitchFamily="82" charset="0"/>
              </a:rPr>
              <a:t>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«Ушки на макушке» Пособие по пению.</a:t>
            </a:r>
          </a:p>
          <a:p>
            <a:pPr algn="ctr"/>
            <a:r>
              <a:rPr lang="en-US" sz="2800" b="1" dirty="0" smtClean="0">
                <a:latin typeface="Gabriola" panose="04040605051002020D02" pitchFamily="82" charset="0"/>
                <a:hlinkClick r:id="rId3"/>
              </a:rPr>
              <a:t>noodlemagazine.com</a:t>
            </a:r>
            <a:r>
              <a:rPr lang="ru-RU" sz="2800" b="1" dirty="0" smtClean="0">
                <a:latin typeface="Gabriola" panose="04040605051002020D02" pitchFamily="82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картинка для фона </a:t>
            </a:r>
            <a:r>
              <a:rPr lang="ru-RU" sz="2800" b="1" dirty="0" err="1" smtClean="0">
                <a:solidFill>
                  <a:srgbClr val="002060"/>
                </a:solidFill>
                <a:latin typeface="Gabriola" panose="04040605051002020D02" pitchFamily="82" charset="0"/>
              </a:rPr>
              <a:t>призентации</a:t>
            </a:r>
            <a:endParaRPr lang="ru-RU" sz="2800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2704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9018" y="0"/>
            <a:ext cx="9442036" cy="68580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628650" y="0"/>
            <a:ext cx="6782085" cy="40703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5306" y="849574"/>
            <a:ext cx="7708772" cy="28250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18866" y="750627"/>
            <a:ext cx="6332561" cy="232011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7030A0"/>
                </a:solidFill>
                <a:latin typeface="Gabriola" panose="04040605051002020D02" pitchFamily="82" charset="0"/>
              </a:rPr>
              <a:t>Пой с </a:t>
            </a:r>
            <a:r>
              <a:rPr lang="ru-RU" sz="6600" b="1" dirty="0" smtClean="0">
                <a:solidFill>
                  <a:schemeClr val="accent6">
                    <a:lumMod val="75000"/>
                  </a:schemeClr>
                </a:solidFill>
                <a:latin typeface="Gabriola" panose="04040605051002020D02" pitchFamily="82" charset="0"/>
              </a:rPr>
              <a:t>удовольствием</a:t>
            </a:r>
            <a:r>
              <a:rPr lang="ru-RU" sz="6600" b="1" dirty="0" smtClean="0">
                <a:solidFill>
                  <a:srgbClr val="7030A0"/>
                </a:solidFill>
                <a:latin typeface="Gabriola" panose="04040605051002020D02" pitchFamily="82" charset="0"/>
              </a:rPr>
              <a:t>, </a:t>
            </a:r>
            <a:r>
              <a:rPr lang="ru-RU" sz="6600" b="1" dirty="0" smtClean="0">
                <a:solidFill>
                  <a:srgbClr val="C00000"/>
                </a:solidFill>
                <a:latin typeface="Gabriola" panose="04040605051002020D02" pitchFamily="82" charset="0"/>
              </a:rPr>
              <a:t>мой</a:t>
            </a:r>
            <a:r>
              <a:rPr lang="ru-RU" sz="6600" b="1" dirty="0" smtClean="0">
                <a:solidFill>
                  <a:srgbClr val="7030A0"/>
                </a:solidFill>
                <a:latin typeface="Gabriola" panose="04040605051002020D02" pitchFamily="82" charset="0"/>
              </a:rPr>
              <a:t> </a:t>
            </a:r>
            <a:r>
              <a:rPr lang="ru-RU" sz="6600" b="1" dirty="0" smtClean="0">
                <a:solidFill>
                  <a:srgbClr val="FFFF00"/>
                </a:solidFill>
                <a:latin typeface="Gabriola" panose="04040605051002020D02" pitchFamily="82" charset="0"/>
              </a:rPr>
              <a:t>друг!</a:t>
            </a:r>
            <a:endParaRPr lang="ru-RU" sz="6600" b="1" dirty="0">
              <a:solidFill>
                <a:srgbClr val="FFFF0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546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 flipV="1">
            <a:off x="982639" y="914400"/>
            <a:ext cx="1555845" cy="2006221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2920621" y="1883391"/>
            <a:ext cx="3002507" cy="1937982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509982" y="1146412"/>
            <a:ext cx="2374710" cy="446281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678675" y="4735773"/>
            <a:ext cx="1624083" cy="103723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1105469" y="3084394"/>
            <a:ext cx="4817659" cy="2524836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2743200" y="4285397"/>
            <a:ext cx="5759355" cy="226552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300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8036" y="0"/>
            <a:ext cx="9442036" cy="6858000"/>
          </a:xfrm>
          <a:prstGeom prst="rect">
            <a:avLst/>
          </a:prstGeom>
          <a:ln>
            <a:noFill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628650" y="365126"/>
            <a:ext cx="6823028" cy="41898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Разминка</a:t>
            </a:r>
          </a:p>
          <a:p>
            <a:pPr algn="just"/>
            <a:r>
              <a:rPr lang="ru-RU" sz="2400" b="1" dirty="0">
                <a:latin typeface="Gabriola" panose="04040605051002020D02" pitchFamily="82" charset="0"/>
              </a:rPr>
              <a:t> </a:t>
            </a:r>
            <a:r>
              <a:rPr lang="ru-RU" sz="2400" b="1" dirty="0" smtClean="0">
                <a:latin typeface="Gabriola" panose="04040605051002020D02" pitchFamily="82" charset="0"/>
              </a:rPr>
              <a:t>	</a:t>
            </a:r>
            <a:r>
              <a:rPr lang="ru-RU" sz="2400" b="1" dirty="0" smtClean="0">
                <a:solidFill>
                  <a:srgbClr val="C00000"/>
                </a:solidFill>
                <a:latin typeface="Gabriola" panose="04040605051002020D02" pitchFamily="82" charset="0"/>
              </a:rPr>
              <a:t>Детям сидящим в кругу  предлагается спеть по очереди какой-нибудь протяженный звук и одновременно сделать похожее движение рукой в любом направлении. Покажите и спойте несколько своих вариантов, чтобы детям стало понятным задание. Можно сказать, что вы все вместе нарисуете в воздухе много невидимых линий.</a:t>
            </a:r>
          </a:p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Gabriola" panose="04040605051002020D02" pitchFamily="82" charset="0"/>
              </a:rPr>
              <a:t>	То же самое задание выполните с движением в пространстве. Дети могут двигаться сначала по очереди, а потом все вместе. Закончив рисовать одну линию, могут     начать другую, но при этом изменить и звук.</a:t>
            </a:r>
            <a:endParaRPr lang="ru-RU" sz="2400" b="1" dirty="0">
              <a:solidFill>
                <a:srgbClr val="C0000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41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641445" y="1433015"/>
            <a:ext cx="7724633" cy="2729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340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5296" y="0"/>
            <a:ext cx="9442036" cy="68580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272956" y="245660"/>
            <a:ext cx="6509981" cy="42853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Gabriola" panose="04040605051002020D02" pitchFamily="82" charset="0"/>
              </a:rPr>
              <a:t>Эстафета</a:t>
            </a:r>
          </a:p>
          <a:p>
            <a:pPr algn="just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	Ведущий начинает двигаться к любому ребенку и поёт звук-линию и делает направленное движение рукой. Подойдя к нему, передает эстафету дотронувшись рукой, и становится на его место (тот кто уже двигался, соединяет руки перед собой внизу замком). Каждый следующий  должен начать петь другой звук. Игра продолжается, пока все не примут в ней участие.</a:t>
            </a:r>
          </a:p>
          <a:p>
            <a:pPr algn="just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	Данное исследование может продолжить рисование цветным мелком линий и их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пропевание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Gabriola" panose="04040605051002020D02" pitchFamily="82" charset="0"/>
              </a:rPr>
              <a:t>.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38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641445" y="1433015"/>
            <a:ext cx="7724633" cy="2729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641444" y="5775278"/>
            <a:ext cx="7724633" cy="27296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17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8036" y="0"/>
            <a:ext cx="9442036" cy="6858000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163773" y="365126"/>
            <a:ext cx="7738281" cy="378379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Gabriola" panose="04040605051002020D02" pitchFamily="82" charset="0"/>
              </a:rPr>
              <a:t>«Два друга»</a:t>
            </a:r>
          </a:p>
          <a:p>
            <a:pPr algn="just"/>
            <a:r>
              <a:rPr lang="ru-RU" sz="2400" b="1" dirty="0" smtClean="0">
                <a:solidFill>
                  <a:srgbClr val="7030A0"/>
                </a:solidFill>
                <a:latin typeface="Gabriola" panose="04040605051002020D02" pitchFamily="82" charset="0"/>
              </a:rPr>
              <a:t>	Жили-были два друга: один вот такой – спойте линию-звук вверху, а другой вот такой – спойте такую же линию внизу. Показываем детям по рисунку сопровождая звуком. </a:t>
            </a:r>
          </a:p>
          <a:p>
            <a:pPr algn="just"/>
            <a:r>
              <a:rPr lang="ru-RU" sz="2400" b="1" dirty="0" smtClean="0">
                <a:solidFill>
                  <a:srgbClr val="7030A0"/>
                </a:solidFill>
                <a:latin typeface="Gabriola" panose="04040605051002020D02" pitchFamily="82" charset="0"/>
              </a:rPr>
              <a:t>Предлагаем  паре детей предлагаем спеть две разные линии: вверху и внизу. </a:t>
            </a:r>
          </a:p>
          <a:p>
            <a:pPr algn="just"/>
            <a:r>
              <a:rPr lang="ru-RU" sz="2400" b="1" dirty="0" smtClean="0">
                <a:solidFill>
                  <a:srgbClr val="7030A0"/>
                </a:solidFill>
                <a:latin typeface="Gabriola" panose="04040605051002020D02" pitchFamily="82" charset="0"/>
              </a:rPr>
              <a:t>	Предложите детям выбрать какой их них верхний звук, какой низкий.</a:t>
            </a:r>
          </a:p>
          <a:p>
            <a:pPr algn="just"/>
            <a:r>
              <a:rPr lang="ru-RU" sz="2400" b="1" dirty="0" smtClean="0">
                <a:solidFill>
                  <a:srgbClr val="7030A0"/>
                </a:solidFill>
                <a:latin typeface="Gabriola" panose="04040605051002020D02" pitchFamily="82" charset="0"/>
              </a:rPr>
              <a:t>Предлагаем двигаться по залу, </a:t>
            </a:r>
            <a:r>
              <a:rPr lang="ru-RU" sz="2400" b="1" dirty="0" err="1" smtClean="0">
                <a:solidFill>
                  <a:srgbClr val="7030A0"/>
                </a:solidFill>
                <a:latin typeface="Gabriola" panose="04040605051002020D02" pitchFamily="82" charset="0"/>
              </a:rPr>
              <a:t>пропевая</a:t>
            </a:r>
            <a:r>
              <a:rPr lang="ru-RU" sz="2400" b="1" dirty="0" smtClean="0">
                <a:solidFill>
                  <a:srgbClr val="7030A0"/>
                </a:solidFill>
                <a:latin typeface="Gabriola" panose="04040605051002020D02" pitchFamily="82" charset="0"/>
              </a:rPr>
              <a:t> то низкий то высокий звук, сопровождая это движением в разных направлениях пространства. </a:t>
            </a:r>
            <a:endParaRPr lang="ru-RU" sz="2400" b="1" dirty="0">
              <a:solidFill>
                <a:srgbClr val="7030A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80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502</TotalTime>
  <Words>451</Words>
  <Application>Microsoft Office PowerPoint</Application>
  <PresentationFormat>Экран (4:3)</PresentationFormat>
  <Paragraphs>47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Gabriola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34</cp:revision>
  <dcterms:created xsi:type="dcterms:W3CDTF">2021-09-13T08:24:57Z</dcterms:created>
  <dcterms:modified xsi:type="dcterms:W3CDTF">2021-09-21T11:51:25Z</dcterms:modified>
</cp:coreProperties>
</file>