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6" r:id="rId5"/>
    <p:sldId id="265" r:id="rId6"/>
    <p:sldId id="259" r:id="rId7"/>
    <p:sldId id="262" r:id="rId8"/>
    <p:sldId id="263" r:id="rId9"/>
    <p:sldId id="261" r:id="rId10"/>
    <p:sldId id="267" r:id="rId11"/>
    <p:sldId id="268" r:id="rId12"/>
    <p:sldId id="269" r:id="rId13"/>
    <p:sldId id="270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4.jpe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5.jpe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6.jpe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3.jpe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ds04.infourok.ru/uploads/ex/0ba3/0009cfa2-2f428aec/8/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331640" y="1196752"/>
            <a:ext cx="6768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Интегрированное занятие в подготовительной к школе группе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на тему: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«Чтение рассказа К. Ушинского «Четыре желания»</a:t>
            </a:r>
          </a:p>
        </p:txBody>
      </p:sp>
      <p:pic>
        <p:nvPicPr>
          <p:cNvPr id="6" name="Picture 4" descr="http://cdn01.ru/files/users/images/38/f0/38f02d5d2ae2e0dfc42f70456345162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1573" y="2090275"/>
            <a:ext cx="4680519" cy="33123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6012160" y="2828836"/>
            <a:ext cx="21602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Выполнили:</a:t>
            </a:r>
          </a:p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Селина Е.А</a:t>
            </a:r>
          </a:p>
          <a:p>
            <a:pPr algn="r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Печникова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Н.Н.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83968" y="5517233"/>
            <a:ext cx="1354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п.Тазовский</a:t>
            </a: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2020 год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1043608" y="1052736"/>
            <a:ext cx="6995120" cy="8206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Прослушайте отрывок  из цикла «Времена года» композитора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П.И.Чайковского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pic>
        <p:nvPicPr>
          <p:cNvPr id="6" name="апрел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5656" y="1843700"/>
            <a:ext cx="609600" cy="609600"/>
          </a:xfrm>
          <a:prstGeom prst="rect">
            <a:avLst/>
          </a:prstGeom>
        </p:spPr>
      </p:pic>
      <p:pic>
        <p:nvPicPr>
          <p:cNvPr id="6146" name="Picture 2" descr="Рассказ о весне для детей 6 -10 лет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0" t="7996" r="5401" b="13418"/>
          <a:stretch/>
        </p:blipFill>
        <p:spPr bwMode="auto">
          <a:xfrm>
            <a:off x="3227717" y="2132856"/>
            <a:ext cx="4838187" cy="33138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16360" y="2584361"/>
            <a:ext cx="21602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вы думаете, о каком времени данное произведение?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Вспомните и перескажите отрывок из рассказа «Четыре желания» о данном времени года.</a:t>
            </a:r>
          </a:p>
        </p:txBody>
      </p:sp>
    </p:spTree>
    <p:extLst>
      <p:ext uri="{BB962C8B-B14F-4D97-AF65-F5344CB8AC3E}">
        <p14:creationId xmlns:p14="http://schemas.microsoft.com/office/powerpoint/2010/main" val="3855918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1043608" y="1052736"/>
            <a:ext cx="6995120" cy="8206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Прослушайте отрывок  из цикла «Времена года» композитора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П.И.Чайковского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pic>
        <p:nvPicPr>
          <p:cNvPr id="5" name="июл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1640" y="1988840"/>
            <a:ext cx="609600" cy="609600"/>
          </a:xfrm>
          <a:prstGeom prst="rect">
            <a:avLst/>
          </a:prstGeom>
        </p:spPr>
      </p:pic>
      <p:pic>
        <p:nvPicPr>
          <p:cNvPr id="7170" name="Picture 2" descr="Признаки лета для детей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8" t="12180" r="12948" b="17857"/>
          <a:stretch/>
        </p:blipFill>
        <p:spPr bwMode="auto">
          <a:xfrm>
            <a:off x="3275856" y="1873424"/>
            <a:ext cx="4860540" cy="32403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16360" y="2584361"/>
            <a:ext cx="21602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вы думаете, о каком времени данное произведение?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Вспомните и перескажите отрывок из рассказа «Четыре желания» о данном времени года.</a:t>
            </a:r>
          </a:p>
        </p:txBody>
      </p:sp>
    </p:spTree>
    <p:extLst>
      <p:ext uri="{BB962C8B-B14F-4D97-AF65-F5344CB8AC3E}">
        <p14:creationId xmlns:p14="http://schemas.microsoft.com/office/powerpoint/2010/main" val="261074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1043608" y="1052736"/>
            <a:ext cx="6995120" cy="8206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Прослушайте отрывок  из цикла «Времена года» композитора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П.И.Чайковского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pic>
        <p:nvPicPr>
          <p:cNvPr id="5" name="октябр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7664" y="1988840"/>
            <a:ext cx="609600" cy="609600"/>
          </a:xfrm>
          <a:prstGeom prst="rect">
            <a:avLst/>
          </a:prstGeom>
        </p:spPr>
      </p:pic>
      <p:pic>
        <p:nvPicPr>
          <p:cNvPr id="8194" name="Picture 2" descr="Плакат для дошкольников в детский сад - Осень. Признаки осени | Детский  сад, Дошкольник, Осень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7" t="13451" r="14241" b="19050"/>
          <a:stretch/>
        </p:blipFill>
        <p:spPr bwMode="auto">
          <a:xfrm>
            <a:off x="3347864" y="2132856"/>
            <a:ext cx="4800924" cy="33109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16360" y="2584361"/>
            <a:ext cx="21602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вы думаете, о каком времени данное произведение?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Вспомните и перескажите отрывок из рассказа «Четыре желания» о данном времени года.</a:t>
            </a:r>
          </a:p>
        </p:txBody>
      </p:sp>
    </p:spTree>
    <p:extLst>
      <p:ext uri="{BB962C8B-B14F-4D97-AF65-F5344CB8AC3E}">
        <p14:creationId xmlns:p14="http://schemas.microsoft.com/office/powerpoint/2010/main" val="4057481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980728"/>
            <a:ext cx="7200800" cy="9837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Ребята, вы все молодцы! Мы предлагаем нарисовать солнышко, ели вам понравилось наше занятие. А если не понравилось, то нарисуйте тучку. Нам очень интересно узнать ваше мнение. </a:t>
            </a:r>
          </a:p>
        </p:txBody>
      </p:sp>
      <p:pic>
        <p:nvPicPr>
          <p:cNvPr id="9220" name="Picture 4" descr="Картинки дождика для детей (36 фото) 🔥 Прикольные картинки и юмор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878134"/>
            <a:ext cx="5864776" cy="439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Конспект открытого занятия &quot;Солнышко и тучки&quot; ясельная группа - дошкольное  образование, мероприят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64479"/>
            <a:ext cx="4268412" cy="3923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5794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https://ds04.infourok.ru/uploads/ex/0ba3/0009cfa2-2f428aec/8/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00"/>
            <a:ext cx="9372533" cy="70294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971600" y="1052736"/>
            <a:ext cx="216024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Чок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чок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чок,чок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fontAlgn="t"/>
            <a:r>
              <a:rPr lang="ru-RU" dirty="0">
                <a:latin typeface="Times New Roman" pitchFamily="18" charset="0"/>
                <a:cs typeface="Times New Roman" pitchFamily="18" charset="0"/>
              </a:rPr>
              <a:t>Перед вами сундучок, </a:t>
            </a:r>
          </a:p>
          <a:p>
            <a:pPr fontAlgn="t"/>
            <a:r>
              <a:rPr lang="ru-RU" dirty="0">
                <a:latin typeface="Times New Roman" pitchFamily="18" charset="0"/>
                <a:cs typeface="Times New Roman" pitchFamily="18" charset="0"/>
              </a:rPr>
              <a:t>Весь резной, расписной,</a:t>
            </a:r>
          </a:p>
          <a:p>
            <a:pPr fontAlgn="t"/>
            <a:r>
              <a:rPr lang="ru-RU" dirty="0">
                <a:latin typeface="Times New Roman" pitchFamily="18" charset="0"/>
                <a:cs typeface="Times New Roman" pitchFamily="18" charset="0"/>
              </a:rPr>
              <a:t>Сундучок, секрет открой!</a:t>
            </a:r>
          </a:p>
          <a:p>
            <a:pPr fontAlgn="t"/>
            <a:r>
              <a:rPr lang="ru-RU" dirty="0">
                <a:latin typeface="Times New Roman" pitchFamily="18" charset="0"/>
                <a:cs typeface="Times New Roman" pitchFamily="18" charset="0"/>
              </a:rPr>
              <a:t>Чтобы отворить его, </a:t>
            </a:r>
          </a:p>
          <a:p>
            <a:pPr fontAlgn="t"/>
            <a:r>
              <a:rPr lang="ru-RU" dirty="0">
                <a:latin typeface="Times New Roman" pitchFamily="18" charset="0"/>
                <a:cs typeface="Times New Roman" pitchFamily="18" charset="0"/>
              </a:rPr>
              <a:t>Нужно сделать волшебство.</a:t>
            </a:r>
          </a:p>
        </p:txBody>
      </p:sp>
      <p:pic>
        <p:nvPicPr>
          <p:cNvPr id="14340" name="Picture 4" descr="https://ds05.infourok.ru/uploads/ex/0eea/000edbf9-967e20f0/hello_html_m564d908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764704"/>
            <a:ext cx="5184576" cy="51125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87624" y="1124744"/>
            <a:ext cx="711599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Чтобы сундучок открылся, выполни упражнение на внимание: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fontAlgn="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-Наши глазки нам не мешают - а…смотрят.   / договаривают дети /.</a:t>
            </a:r>
          </a:p>
          <a:p>
            <a:pPr fontAlgn="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-Наши ушки нам не мешают - а…слушают.</a:t>
            </a:r>
          </a:p>
          <a:p>
            <a:pPr fontAlgn="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-Наши ножки нам не мешают – а…ходят.</a:t>
            </a:r>
          </a:p>
          <a:p>
            <a:pPr fontAlgn="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-Наши ручки нам не мешают – а…помогают.</a:t>
            </a:r>
          </a:p>
          <a:p>
            <a:pPr fontAlgn="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-Наш язычок нам не мешает – а…четко говорит.</a:t>
            </a:r>
          </a:p>
          <a:p>
            <a:endParaRPr lang="ru-RU" dirty="0"/>
          </a:p>
        </p:txBody>
      </p:sp>
      <p:pic>
        <p:nvPicPr>
          <p:cNvPr id="2050" name="Picture 2" descr="Методическая разработка по развитию речи: Использование мнемотаблиц при  разучивании стихотворений с детьми дошкольного возраста. (Копилка) |  Образовательная социальная сет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027" y="2857351"/>
            <a:ext cx="3485945" cy="28759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5" r="15487"/>
          <a:stretch/>
        </p:blipFill>
        <p:spPr>
          <a:xfrm>
            <a:off x="2123727" y="2168799"/>
            <a:ext cx="5040561" cy="35643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123728" y="109199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Сундучок открылся, в нем лежит книга с рассказами 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К.Д.Ушинского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30" name="Picture 6" descr="Книга: &quot;Четыре желания. Сказки&quot; - Константин Ушинский. Купить книгу, читать  рецензии | ISBN 978-5-699-72258-7 | Лабирин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313" y="2109195"/>
            <a:ext cx="1593271" cy="204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294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https://ds04.infourok.ru/uploads/ex/0ba3/0009cfa2-2f428aec/8/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075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899592" y="836713"/>
            <a:ext cx="187220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Сегодня ты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познакомишся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еще с одним рассказом писателя К.Д.Ушинского.</a:t>
            </a:r>
          </a:p>
        </p:txBody>
      </p:sp>
      <p:pic>
        <p:nvPicPr>
          <p:cNvPr id="21506" name="Picture 2" descr="https://ds05.infourok.ru/uploads/ex/0f67/0006d9ae-23ce5690/img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80349" y="1008924"/>
            <a:ext cx="3542371" cy="48401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https://ds04.infourok.ru/uploads/ex/0ba3/0009cfa2-2f428aec/8/img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63500" y="0"/>
            <a:ext cx="9207500" cy="695739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403648" y="1052736"/>
            <a:ext cx="633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Послушай рассказ «Четыре желания»</a:t>
            </a:r>
          </a:p>
        </p:txBody>
      </p:sp>
      <p:pic>
        <p:nvPicPr>
          <p:cNvPr id="4" name="ЧЕТЫРЕ ЖЕЛАНИЯ - Рассказ - Константин Ушинский - Аудиосказки для детей - Книги онлайн (online-video-cutter.com)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2157" y="1844824"/>
            <a:ext cx="6767678" cy="3960440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43808" y="1052736"/>
            <a:ext cx="309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Выполни физкультминутку</a:t>
            </a:r>
          </a:p>
        </p:txBody>
      </p:sp>
      <p:pic>
        <p:nvPicPr>
          <p:cNvPr id="4" name="razvivayki-obuchayki-nashe-vse_-_my-poydem-nalevo-tanets-s-uskorenie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  <p:pic>
        <p:nvPicPr>
          <p:cNvPr id="8" name="razvivayki-obuchayki-nashe-vse_-_my-poydem-nalevo-tanets-s-uskorenie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87637" y="1647876"/>
            <a:ext cx="609600" cy="609600"/>
          </a:xfrm>
          <a:prstGeom prst="rect">
            <a:avLst/>
          </a:prstGeom>
        </p:spPr>
      </p:pic>
      <p:pic>
        <p:nvPicPr>
          <p:cNvPr id="3074" name="Picture 2" descr="Картинки зарядка для детей (23 фото) 🔥 Прикольные картинки и юмор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437" y="2404838"/>
            <a:ext cx="6096000" cy="34004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0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20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https://ds04.infourok.ru/uploads/ex/0ba3/0009cfa2-2f428aec/8/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7625"/>
            <a:ext cx="9207500" cy="690562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187624" y="1052736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Ответь на вопросы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31752" y="1272091"/>
            <a:ext cx="3120231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Как звали мальчика?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Что делал Митя зимой?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Каким он был зимой?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Какое желание высказал мальчик своему отцу? </a:t>
            </a:r>
          </a:p>
          <a:p>
            <a:pPr>
              <a:buFontTx/>
              <a:buChar char="-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Куда записали его желание? </a:t>
            </a:r>
          </a:p>
          <a:p>
            <a:pPr>
              <a:buFontTx/>
              <a:buChar char="-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Что делал Митя Весной?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Какие были бабочки?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Что мальчик рвал на лугу? </a:t>
            </a:r>
          </a:p>
          <a:p>
            <a:pPr>
              <a:buFontTx/>
              <a:buChar char="-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Как мальчик говорил о весне?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Куда отправился Митя с отцом летом?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Как мальчик веселился весь день?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Что сказал Митя отцу вечером? </a:t>
            </a:r>
          </a:p>
          <a:p>
            <a:pPr>
              <a:buFontTx/>
              <a:buChar char="-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Куда было записано желание мальчика?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Какое время года наступило после лета?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Что делали люди в саду?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Какое было настроение у Мити?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Что мальчик говорил отцу?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Что сделал отец? </a:t>
            </a:r>
          </a:p>
          <a:p>
            <a:pPr>
              <a:buFontTx/>
              <a:buChar char="-"/>
            </a:pPr>
            <a:endParaRPr lang="ru-RU" dirty="0"/>
          </a:p>
          <a:p>
            <a:pPr>
              <a:buFontTx/>
              <a:buChar char="-"/>
            </a:pPr>
            <a:endParaRPr lang="ru-RU" dirty="0"/>
          </a:p>
          <a:p>
            <a:pPr>
              <a:buFontTx/>
              <a:buChar char="-"/>
            </a:pPr>
            <a:endParaRPr lang="ru-RU" dirty="0"/>
          </a:p>
          <a:p>
            <a:pPr>
              <a:buFontTx/>
              <a:buChar char="-"/>
            </a:pPr>
            <a:endParaRPr lang="ru-RU" dirty="0"/>
          </a:p>
        </p:txBody>
      </p:sp>
      <p:pic>
        <p:nvPicPr>
          <p:cNvPr id="4098" name="Picture 2" descr="ЧЕТЫРЕ ЖЕЛАНИЯ - КОНСТАНТИН УШИНСКИЙ - Внеклассное чтение (для 1-го  класса), cтрана детства - Произведения школьной программ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589" y="1458034"/>
            <a:ext cx="4470659" cy="41343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7624" y="1052735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Прослушайте отрывок  из цикла «Времена года» композитора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П.И.Чайковского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pic>
        <p:nvPicPr>
          <p:cNvPr id="5" name="декабр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1680" y="1844824"/>
            <a:ext cx="609600" cy="609600"/>
          </a:xfrm>
          <a:prstGeom prst="rect">
            <a:avLst/>
          </a:prstGeom>
        </p:spPr>
      </p:pic>
      <p:pic>
        <p:nvPicPr>
          <p:cNvPr id="5122" name="Picture 2" descr="Картинки зима для детей детского сада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"/>
          <a:stretch/>
        </p:blipFill>
        <p:spPr bwMode="auto">
          <a:xfrm>
            <a:off x="3263129" y="2119322"/>
            <a:ext cx="4882805" cy="33138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16360" y="2584361"/>
            <a:ext cx="21602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вы думаете, о каком времени данное произведение?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Вспомните и перескажите отрывок из рассказа «Четыре желания» о данном времени года.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485</Words>
  <Application>Microsoft Office PowerPoint</Application>
  <PresentationFormat>Экран (4:3)</PresentationFormat>
  <Paragraphs>64</Paragraphs>
  <Slides>13</Slides>
  <Notes>0</Notes>
  <HiddenSlides>0</HiddenSlides>
  <MMClips>7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q</cp:lastModifiedBy>
  <cp:revision>20</cp:revision>
  <dcterms:created xsi:type="dcterms:W3CDTF">2020-10-03T15:24:59Z</dcterms:created>
  <dcterms:modified xsi:type="dcterms:W3CDTF">2020-10-06T11:09:57Z</dcterms:modified>
</cp:coreProperties>
</file>