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D3591-A4A2-4B57-9358-2728E0D30D1A}" type="datetimeFigureOut">
              <a:rPr lang="ru-RU" smtClean="0"/>
              <a:t>04.10.2020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75DD-9980-4A0F-9B62-13EF59B7A4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6809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D3591-A4A2-4B57-9358-2728E0D30D1A}" type="datetimeFigureOut">
              <a:rPr lang="ru-RU" smtClean="0"/>
              <a:t>04.10.2020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75DD-9980-4A0F-9B62-13EF59B7A4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7115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D3591-A4A2-4B57-9358-2728E0D30D1A}" type="datetimeFigureOut">
              <a:rPr lang="ru-RU" smtClean="0"/>
              <a:t>04.10.2020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75DD-9980-4A0F-9B62-13EF59B7A4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6945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D3591-A4A2-4B57-9358-2728E0D30D1A}" type="datetimeFigureOut">
              <a:rPr lang="ru-RU" smtClean="0"/>
              <a:t>04.10.2020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75DD-9980-4A0F-9B62-13EF59B7A4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369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D3591-A4A2-4B57-9358-2728E0D30D1A}" type="datetimeFigureOut">
              <a:rPr lang="ru-RU" smtClean="0"/>
              <a:t>04.10.2020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75DD-9980-4A0F-9B62-13EF59B7A4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2761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D3591-A4A2-4B57-9358-2728E0D30D1A}" type="datetimeFigureOut">
              <a:rPr lang="ru-RU" smtClean="0"/>
              <a:t>04.10.2020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75DD-9980-4A0F-9B62-13EF59B7A4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670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D3591-A4A2-4B57-9358-2728E0D30D1A}" type="datetimeFigureOut">
              <a:rPr lang="ru-RU" smtClean="0"/>
              <a:t>04.10.2020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75DD-9980-4A0F-9B62-13EF59B7A4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497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D3591-A4A2-4B57-9358-2728E0D30D1A}" type="datetimeFigureOut">
              <a:rPr lang="ru-RU" smtClean="0"/>
              <a:t>04.10.2020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75DD-9980-4A0F-9B62-13EF59B7A4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5778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D3591-A4A2-4B57-9358-2728E0D30D1A}" type="datetimeFigureOut">
              <a:rPr lang="ru-RU" smtClean="0"/>
              <a:t>04.10.2020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75DD-9980-4A0F-9B62-13EF59B7A4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0988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D3591-A4A2-4B57-9358-2728E0D30D1A}" type="datetimeFigureOut">
              <a:rPr lang="ru-RU" smtClean="0"/>
              <a:t>04.10.2020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75DD-9980-4A0F-9B62-13EF59B7A4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5062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D3591-A4A2-4B57-9358-2728E0D30D1A}" type="datetimeFigureOut">
              <a:rPr lang="ru-RU" smtClean="0"/>
              <a:t>04.10.2020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75DD-9980-4A0F-9B62-13EF59B7A4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1769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CD3591-A4A2-4B57-9358-2728E0D30D1A}" type="datetimeFigureOut">
              <a:rPr lang="ru-RU" smtClean="0"/>
              <a:t>04.10.2020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4275DD-9980-4A0F-9B62-13EF59B7A4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1526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10101" y="189022"/>
            <a:ext cx="8698173" cy="1808793"/>
          </a:xfrm>
        </p:spPr>
        <p:txBody>
          <a:bodyPr>
            <a:normAutofit fontScale="90000"/>
          </a:bodyPr>
          <a:lstStyle/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Интегрированное занятие в подготовительной к школе группе </a:t>
            </a:r>
            <a:b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пожилого человека»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225887" y="4175244"/>
            <a:ext cx="2403825" cy="1952601"/>
          </a:xfrm>
        </p:spPr>
        <p:txBody>
          <a:bodyPr>
            <a:normAutofit/>
          </a:bodyPr>
          <a:lstStyle/>
          <a:p>
            <a:pPr algn="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Выполнили:</a:t>
            </a:r>
          </a:p>
          <a:p>
            <a:pPr algn="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 </a:t>
            </a:r>
          </a:p>
          <a:p>
            <a:pPr algn="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Селина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Е.А</a:t>
            </a:r>
          </a:p>
          <a:p>
            <a:pPr algn="r"/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Печникова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Н.Н.</a:t>
            </a:r>
          </a:p>
        </p:txBody>
      </p:sp>
      <p:pic>
        <p:nvPicPr>
          <p:cNvPr id="2050" name="Picture 2" descr="Детские песни ко дню пожилого человека для детей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83" r="-75"/>
          <a:stretch/>
        </p:blipFill>
        <p:spPr bwMode="auto">
          <a:xfrm>
            <a:off x="2672222" y="2210936"/>
            <a:ext cx="5339014" cy="42102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5740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Отгадай загадку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0692" y="1087914"/>
            <a:ext cx="4312920" cy="2578735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Лучше всех носочки вяжет,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Сказку славную расскажет,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Колыбельную споёт,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советы нам даёт.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</a:p>
        </p:txBody>
      </p:sp>
      <p:pic>
        <p:nvPicPr>
          <p:cNvPr id="1026" name="Picture 2" descr="40+ лучших изображений доски «бабушка» | сказки, детские картинки,  иллюстраци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335" y="3166834"/>
            <a:ext cx="2485634" cy="3691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562600" y="1182231"/>
            <a:ext cx="4191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Он трудился не от скуки,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 него в мозолях руки,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 теперь он стар и сед —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Мой родной, любимый…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Империя Поздравлений - - | Мультипликационные птицы, Пчелинное искусство,  Иллюстраци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100" y="3042841"/>
            <a:ext cx="2485634" cy="381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5949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4320" y="365125"/>
            <a:ext cx="11079480" cy="1387475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Как по-другому назвать бабушку и дедушку? (пожилые люди)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Русская народная сказка &quot;Курочка Ряба&quot; в картинках, читать - Детский сайт  ПЧЁЛКА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755" y="800891"/>
            <a:ext cx="5136358" cy="60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59479" y="773252"/>
            <a:ext cx="653796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Пожилой человек – это</a:t>
            </a:r>
            <a:endParaRPr lang="ru-RU" sz="2400" b="0" i="0" dirty="0">
              <a:solidFill>
                <a:srgbClr val="11111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Тот, кто живет очень долго,</a:t>
            </a:r>
          </a:p>
          <a:p>
            <a:r>
              <a:rPr lang="ru-RU" sz="24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Преисполненный чувства</a:t>
            </a:r>
          </a:p>
          <a:p>
            <a:r>
              <a:rPr lang="ru-RU" sz="24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Гражданского долга,</a:t>
            </a:r>
          </a:p>
          <a:p>
            <a:r>
              <a:rPr lang="ru-RU" sz="24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Кто умеет любить, кто</a:t>
            </a:r>
          </a:p>
          <a:p>
            <a:r>
              <a:rPr lang="ru-RU" sz="24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Умеет мечтать,</a:t>
            </a:r>
          </a:p>
          <a:p>
            <a:r>
              <a:rPr lang="ru-RU" sz="24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Кто чужие ошибки</a:t>
            </a:r>
          </a:p>
          <a:p>
            <a:r>
              <a:rPr lang="ru-RU" sz="24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Умеет прощать!</a:t>
            </a:r>
          </a:p>
          <a:p>
            <a:r>
              <a:rPr lang="ru-RU" sz="24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Пусть он возрастом стар,</a:t>
            </a:r>
          </a:p>
          <a:p>
            <a:r>
              <a:rPr lang="ru-RU" sz="2400" b="1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пожилой</a:t>
            </a:r>
            <a:r>
              <a:rPr lang="ru-RU" sz="24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24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Но душою и сердцем</a:t>
            </a:r>
          </a:p>
          <a:p>
            <a:r>
              <a:rPr lang="ru-RU" sz="24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Всегда молодой,</a:t>
            </a:r>
          </a:p>
          <a:p>
            <a:r>
              <a:rPr lang="ru-RU" sz="24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Жизнь умеет ценить и</a:t>
            </a:r>
          </a:p>
          <a:p>
            <a:r>
              <a:rPr lang="ru-RU" sz="24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Живет для других!</a:t>
            </a:r>
          </a:p>
          <a:p>
            <a:r>
              <a:rPr lang="ru-RU" sz="24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/Н. Веденяпина/</a:t>
            </a:r>
          </a:p>
        </p:txBody>
      </p:sp>
    </p:spTree>
    <p:extLst>
      <p:ext uri="{BB962C8B-B14F-4D97-AF65-F5344CB8AC3E}">
        <p14:creationId xmlns:p14="http://schemas.microsoft.com/office/powerpoint/2010/main" val="2824249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050" name="Picture 2" descr="С Днём бабушек и дедушек - Поздравления открытки - Анимационные блестящие  картинки 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455" y="770626"/>
            <a:ext cx="6769365" cy="5659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38201" y="427741"/>
            <a:ext cx="383227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вы знаете, когда отмечается праздник всех бабушек и дедушек? (Международный 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пожилых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людей в нашей стране  отмечается 1 октября. )</a:t>
            </a:r>
          </a:p>
        </p:txBody>
      </p:sp>
    </p:spTree>
    <p:extLst>
      <p:ext uri="{BB962C8B-B14F-4D97-AF65-F5344CB8AC3E}">
        <p14:creationId xmlns:p14="http://schemas.microsoft.com/office/powerpoint/2010/main" val="38946590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playback (online-video-cutter.com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3248" y="684435"/>
            <a:ext cx="7383183" cy="5536883"/>
          </a:xfrm>
        </p:spPr>
      </p:pic>
      <p:sp>
        <p:nvSpPr>
          <p:cNvPr id="2" name="TextBox 1"/>
          <p:cNvSpPr txBox="1"/>
          <p:nvPr/>
        </p:nvSpPr>
        <p:spPr>
          <a:xfrm>
            <a:off x="1433015" y="163773"/>
            <a:ext cx="8775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Просмотри внимательно мультфильм «Встречайте бабушку»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333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8760" y="365125"/>
            <a:ext cx="9845040" cy="594995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Ответь на вопросы: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76400" y="1200784"/>
            <a:ext cx="8900160" cy="5550536"/>
          </a:xfrm>
        </p:spPr>
        <p:txBody>
          <a:bodyPr>
            <a:normAutofit fontScale="62500" lnSpcReduction="20000"/>
          </a:bodyPr>
          <a:lstStyle/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Кто приехал в гости к семье?</a:t>
            </a: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встретила семья бабушку?</a:t>
            </a: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Чем позже заняты были мама и папа?</a:t>
            </a: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бабушка делала на кухне и кто ей в этом помогал?</a:t>
            </a: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приготовила бабушка с внуком?</a:t>
            </a: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принесли в комнату мама и папа?</a:t>
            </a: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поставили на стол?</a:t>
            </a: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Кого не хватало за столом?</a:t>
            </a: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Какими стали родители и мальчик?</a:t>
            </a: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Кто пришел к ним в гости?</a:t>
            </a: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встречали бабушку?</a:t>
            </a: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Куда направилась вся семья и зачем?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01877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58268" y="75186"/>
            <a:ext cx="7588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теперь немного отдохни и выполни физкультминутку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42030" y="1221939"/>
            <a:ext cx="423990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Устала наша бабушка, </a:t>
            </a:r>
            <a:r>
              <a:rPr lang="ru-RU" sz="2000" b="1" i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(стоят в кругу)</a:t>
            </a:r>
            <a:endParaRPr lang="ru-RU" sz="2000" b="1" dirty="0">
              <a:solidFill>
                <a:srgbClr val="1111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u="sng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Присела на порог</a:t>
            </a:r>
            <a:r>
              <a:rPr lang="ru-RU" sz="20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ru-RU" sz="2000" b="1" i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(приседают)</a:t>
            </a:r>
            <a:endParaRPr lang="ru-RU" sz="2000" b="1" dirty="0">
              <a:solidFill>
                <a:srgbClr val="1111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«Куда пропал, куда пропал, </a:t>
            </a:r>
            <a:r>
              <a:rPr lang="ru-RU" sz="2000" b="1" i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(берется за голову, раскачивают из стороны в сторону)</a:t>
            </a:r>
            <a:endParaRPr lang="ru-RU" sz="2000" b="1" dirty="0">
              <a:solidFill>
                <a:srgbClr val="1111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Куда пропал внучок?»</a:t>
            </a:r>
          </a:p>
          <a:p>
            <a:r>
              <a:rPr lang="ru-RU" sz="20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Подумала, поохала,</a:t>
            </a:r>
          </a:p>
          <a:p>
            <a:r>
              <a:rPr lang="ru-RU" sz="20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Потом тихонько встала, </a:t>
            </a:r>
            <a:r>
              <a:rPr lang="ru-RU" sz="2000" b="1" i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(встают)</a:t>
            </a:r>
            <a:endParaRPr lang="ru-RU" sz="2000" b="1" dirty="0">
              <a:solidFill>
                <a:srgbClr val="1111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Пошла вокруг да около </a:t>
            </a:r>
            <a:r>
              <a:rPr lang="ru-RU" sz="2000" b="1" i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(идут по кругу)</a:t>
            </a:r>
            <a:endParaRPr lang="ru-RU" sz="2000" b="1" dirty="0">
              <a:solidFill>
                <a:srgbClr val="1111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Искать внучка сначала.</a:t>
            </a:r>
            <a:endParaRPr lang="ru-RU" sz="2000" b="1" i="0" dirty="0">
              <a:solidFill>
                <a:srgbClr val="11111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Стихи про Бабушку. Стихи для детей. - Стихи для дете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322" y="811989"/>
            <a:ext cx="4191901" cy="604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53640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796574" y="575253"/>
            <a:ext cx="10476475" cy="3259767"/>
          </a:xfrm>
        </p:spPr>
        <p:txBody>
          <a:bodyPr>
            <a:normAutofit fontScale="90000"/>
          </a:bodyPr>
          <a:lstStyle/>
          <a:p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Ну что, ребята, надеюсь теперь вы будете чаще посещать своих бабушек и дедушек, и делать так, чтобы они у вас никогда не грустили.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Теперь мы вам предлагаем нарисовать портреты ваших любимых бабушек и дедушек и подарить им на этот замечательный праздник.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026" name="Picture 2" descr="Рисунки юных лениногорцев к Дню пожилых людей – Лениногорский журна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400" y="2897508"/>
            <a:ext cx="4034733" cy="284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Рисунки карандашом к дню пожилого человека – Рисунки юных лениногорцев к Дню  пожилых людей — Лениногорский журнал Уроки рисования для начинающих,  мультики, раскраски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5425" y="2780599"/>
            <a:ext cx="2928819" cy="3697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Как нарисовать дедушку карандашом поэтапно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3" b="6718"/>
          <a:stretch/>
        </p:blipFill>
        <p:spPr bwMode="auto">
          <a:xfrm>
            <a:off x="935776" y="2434703"/>
            <a:ext cx="3215422" cy="4043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2698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Спасибо за внимание - Презентация 18872-2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157" y="636213"/>
            <a:ext cx="7814099" cy="5860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05411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244</Words>
  <Application>Microsoft Office PowerPoint</Application>
  <PresentationFormat>Широкоэкранный</PresentationFormat>
  <Paragraphs>51</Paragraphs>
  <Slides>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Тема Office</vt:lpstr>
      <vt:lpstr>Интегрированное занятие в подготовительной к школе группе  «День пожилого человека»</vt:lpstr>
      <vt:lpstr>Отгадай загадку</vt:lpstr>
      <vt:lpstr>  Как по-другому назвать бабушку и дедушку? (пожилые люди)   </vt:lpstr>
      <vt:lpstr> </vt:lpstr>
      <vt:lpstr>Презентация PowerPoint</vt:lpstr>
      <vt:lpstr>Ответь на вопросы: </vt:lpstr>
      <vt:lpstr>Презентация PowerPoint</vt:lpstr>
      <vt:lpstr>Ну что, ребята, надеюсь теперь вы будете чаще посещать своих бабушек и дедушек, и делать так, чтобы они у вас никогда не грустили.  Теперь мы вам предлагаем нарисовать портреты ваших любимых бабушек и дедушек и подарить им на этот замечательный праздник.    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Интегрированное занятие в подготовительной к школе группе  на тему: «День пожилого человека»</dc:title>
  <dc:creator>Пользователь Windows</dc:creator>
  <cp:lastModifiedBy>Пользователь Windows</cp:lastModifiedBy>
  <cp:revision>12</cp:revision>
  <dcterms:created xsi:type="dcterms:W3CDTF">2020-09-29T09:33:22Z</dcterms:created>
  <dcterms:modified xsi:type="dcterms:W3CDTF">2020-10-04T06:51:58Z</dcterms:modified>
</cp:coreProperties>
</file>