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6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42AE75-F989-480E-92C6-FAB812077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DE80429-C3F5-4571-87AF-C80566AB0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B6B8C99-ADCB-4CD3-BC82-3B59B100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228DC3-578B-4096-80B6-BB7F07507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5CDDD7-77F7-4BD4-99F8-B8A518B0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43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3E1DA7-460D-4EB2-85D5-9947F248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142D204-C3E4-44A6-8E2C-D7C0715A6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EA2C31D-8ACC-48F2-AD1D-6D8FF9496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952DD4-7CA3-434B-AAB1-73E2270E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548D1AA-516D-4A68-A278-583E9AC3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56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5CA9DB6-4000-4A27-956B-B752200DFA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360C01A-D7A5-4B84-8E56-9230BD4E3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8B644B4-6CA3-4D2B-A25D-8B752D124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059FE14-E658-4D6F-A585-6B08621FE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484C6C-C84D-454C-B978-C744BE15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91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7380D4-24A2-4C8F-B238-38400837E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F36E8B7-F465-49B9-9B3E-B99AB8837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A45955-6C6E-4EDA-B3F2-97E1AB1D1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17C80FE-BD95-4426-BF63-CBFAFB71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ADAAE0E-0939-41B8-9109-428CDA46D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49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05BC68-9B96-40DD-BC37-C01A434B7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972D4B8-0AD6-46D3-97A4-DDC2528B2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8514D9F-8F64-42EA-9811-2D8BE3FBB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3FB8552-22B0-4BBD-8F6A-0865E96AC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55E371-C276-42FB-9A8B-954C34FD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75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E7E85D6-365E-44B2-92EF-C2EB36B01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F57235A-19AD-4B5E-A77E-40C0E062E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507DDBE6-C7A2-438A-889E-8161CDC6F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B849068-ADEB-4A26-9BCC-A7A067AB6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0BB610-90F5-4C05-A49D-BD2423E4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028FF14-D1C3-429E-9DFA-196886F93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14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200AFA-F4AE-404D-B251-99F2A61A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8E6FA25-5FAC-4BC4-8D92-49418FB7C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33D89B7-D44D-49B8-9A1D-DCA022B76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189ACB3-3F4C-4A96-92A0-1299CB1196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E0FC394-073D-45E5-ADE3-4F642134E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446F6C18-5F1D-404F-A4D8-5679EB2F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32DE4A97-D547-440F-B480-8BA97380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95F8A39E-AB5B-4247-BCFB-AC6AB5CAA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82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7D45C4-B9A0-43FB-98D5-0E94BB195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2B889C3-0A41-4BCE-B56E-CEAD44E9C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5C2B70F-B893-4A44-A0C0-87C9BA6F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1438561-73C9-46CF-B79F-493B430D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4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BB4F7BA-2A6F-4709-9CD7-188CB13F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46F9C53-8F74-480A-BCA2-875572AE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D951E79-C382-43F8-B891-FB9CAFA1E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62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C835A5-7689-4A06-B8B7-49C7D82C4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126B1AD-903F-470A-A014-0783E8B0C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3F3E8C1-B53F-4D94-9763-2A6CD76F4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177E6F6-3111-4DE5-9BD0-0F39B2C6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386763A-8FD4-45E2-BDD1-2DB7DEED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479BDE8-D6D0-4655-8F4F-EF1F1F04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21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E5EBB4-605C-439B-B8A8-ECB3C3A2A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7E6AE6A-BECB-42DA-9E0E-0DD330A727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A840046-AD69-40DE-9177-281721A03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C5B39CF-D9D7-42A5-B1E7-2487D51DA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F893179-0563-4F53-B4BF-73D904533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0284F77-10DE-4001-8250-42CA80738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90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9639BF-9B4F-472D-A993-C659145A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375E682-CC77-4487-B067-C49632029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DEF14FF-2E89-400C-BFD0-26E11911FE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80D0-6D12-4D3E-A4A5-672DD4F6F73F}" type="datetimeFigureOut">
              <a:rPr lang="ru-RU" smtClean="0"/>
              <a:t>04.10.2020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EDAC16-3A44-4C0C-83AB-A61272662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9309829-EDDA-4851-8DCE-B7F07DBA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99A86-91C4-456D-8680-3BB7F81584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99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5146D9F-6D56-4784-A50F-2DB946453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1521" y="5280338"/>
            <a:ext cx="220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Подготовили:</a:t>
            </a:r>
          </a:p>
          <a:p>
            <a:r>
              <a:rPr lang="ru-RU" dirty="0" smtClean="0"/>
              <a:t>Иванова Н.В.</a:t>
            </a:r>
          </a:p>
          <a:p>
            <a:r>
              <a:rPr lang="ru-RU" dirty="0" err="1" smtClean="0"/>
              <a:t>Бастамова</a:t>
            </a:r>
            <a:r>
              <a:rPr lang="ru-RU" dirty="0" smtClean="0"/>
              <a:t> Е.И.</a:t>
            </a:r>
          </a:p>
        </p:txBody>
      </p:sp>
    </p:spTree>
    <p:extLst>
      <p:ext uri="{BB962C8B-B14F-4D97-AF65-F5344CB8AC3E}">
        <p14:creationId xmlns:p14="http://schemas.microsoft.com/office/powerpoint/2010/main" val="260008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D6D10D-AE8D-4D8C-B177-0B42F0131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B8C08E7-16D4-4886-9E46-C4CF486AD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50D09AD-9277-4195-8053-BC735C488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56F9334-1781-4723-83A3-92C00616C5EF}"/>
              </a:ext>
            </a:extLst>
          </p:cNvPr>
          <p:cNvSpPr txBox="1"/>
          <p:nvPr/>
        </p:nvSpPr>
        <p:spPr>
          <a:xfrm>
            <a:off x="1" y="954158"/>
            <a:ext cx="6864626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u="sng" dirty="0"/>
          </a:p>
          <a:p>
            <a:pPr marL="285750" indent="-285750">
              <a:buFontTx/>
              <a:buChar char="-"/>
            </a:pP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нового вы сегодня узнали, о ком мы сегодня говорили?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(ответы детей)</a:t>
            </a:r>
          </a:p>
          <a:p>
            <a:pPr marL="285750" indent="-285750">
              <a:buFontTx/>
              <a:buChar char="-"/>
            </a:pP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такие пожилые люди? (ответы детей)</a:t>
            </a:r>
            <a:endParaRPr lang="en-US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подарок мы сегодня нарисовали для бабушки с дедушкой?(</a:t>
            </a:r>
            <a:r>
              <a:rPr lang="ru-RU" sz="3200" u="sng"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детей)</a:t>
            </a:r>
            <a:endParaRPr lang="ru-RU" u="sng" dirty="0"/>
          </a:p>
          <a:p>
            <a:endParaRPr lang="ru-RU" u="sng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9F8E69F-A13D-469F-A497-4DA1DD8749E2}"/>
              </a:ext>
            </a:extLst>
          </p:cNvPr>
          <p:cNvSpPr txBox="1"/>
          <p:nvPr/>
        </p:nvSpPr>
        <p:spPr>
          <a:xfrm>
            <a:off x="-291548" y="0"/>
            <a:ext cx="4943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F6A5EFD-EF5C-4F26-9104-C6E44A662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531" y="3786510"/>
            <a:ext cx="4386470" cy="307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9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03A9A5-F538-414B-B781-2D6A012C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F058703-7F12-410E-B77C-B6707B2DF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0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D7EFB65-0F58-4816-8E1D-E6F37ED66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EE7C72C-B6D7-4064-9830-3E21D1BE6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522" y="1968456"/>
            <a:ext cx="4653990" cy="3858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2745" y="1825625"/>
            <a:ext cx="41135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Бабушки и дедушки – это наши добрые друзья, члены нашей семьи. Они в семье старше вас, старше ваших мам и пап, и мы должны заботиться о них. Человек уже много поживший и повидавший всегда даст правильный нужный совет. Чем больше человек живёт, тем больше знает и умеет.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73339" y="1230423"/>
            <a:ext cx="6382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Кого из людей можно назвать пожилым человеком?</a:t>
            </a:r>
          </a:p>
        </p:txBody>
      </p:sp>
    </p:spTree>
    <p:extLst>
      <p:ext uri="{BB962C8B-B14F-4D97-AF65-F5344CB8AC3E}">
        <p14:creationId xmlns:p14="http://schemas.microsoft.com/office/powerpoint/2010/main" val="250159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12FF56-B54F-491A-AC70-1D883B5F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9119EAF-F2EB-4C8E-9449-4FD05C656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5110E12-5FDD-4C8B-8BE3-4385859A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932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49991" y="4158714"/>
            <a:ext cx="5718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любить не устает,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Пироги для нас печет,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Вкусные оладушки?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наша… (бабушка)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771" y="1187520"/>
            <a:ext cx="3885797" cy="33712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2382592"/>
            <a:ext cx="41744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Бабушка – хранительница семейного очага. Давайте бабушке скажем ласковые слова:</a:t>
            </a:r>
          </a:p>
          <a:p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моя бабушка самая? </a:t>
            </a:r>
          </a:p>
        </p:txBody>
      </p:sp>
    </p:spTree>
    <p:extLst>
      <p:ext uri="{BB962C8B-B14F-4D97-AF65-F5344CB8AC3E}">
        <p14:creationId xmlns:p14="http://schemas.microsoft.com/office/powerpoint/2010/main" val="425898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59FE95-4DD1-4F53-9637-AAB5BDAEE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D8133B0-9C22-4020-8F5A-B1A9FD2E8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753A8ED-65CD-4536-86D8-549704DE0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7840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трудился не от скуки,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в мозолях руки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он стар и сед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родной, любимый … (дед)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017" y="1690688"/>
            <a:ext cx="4173501" cy="352806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40597" y="0"/>
            <a:ext cx="55659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– это взрослый, умудренный жизненным опытом мужчина, всегда найдет правильный ответ на любой вопрос, научит своих внуков мужским делам. С дедушкой всегда весело и интересно можно провести время, он опора большой семьи. Давайте дедушке тоже скажем ласковые слова.</a:t>
            </a:r>
            <a:endParaRPr lang="en-US" sz="28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Вопрос; Мой дедушка самый?</a:t>
            </a:r>
          </a:p>
        </p:txBody>
      </p:sp>
    </p:spTree>
    <p:extLst>
      <p:ext uri="{BB962C8B-B14F-4D97-AF65-F5344CB8AC3E}">
        <p14:creationId xmlns:p14="http://schemas.microsoft.com/office/powerpoint/2010/main" val="10383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4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2E9D1C-3FCB-4E4E-8ECE-522D34673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2801394-5A68-4ACD-A3F9-40D9B666D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A2518D4-50F9-4354-9B97-AB456E459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28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1849" y="1321356"/>
            <a:ext cx="897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12135" y="1519707"/>
            <a:ext cx="63457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1994" y="30120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12136" y="0"/>
            <a:ext cx="73667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Отгадай сказку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7469" y="267425"/>
            <a:ext cx="32111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хорошенько пообедать, этот подлый обманщик прикинулся бабушкой. В чепчике, очках, под одеялом узнать его было трудно. Кто это? (Волк 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" y="3834042"/>
            <a:ext cx="3386070" cy="260176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1491" y="1430760"/>
            <a:ext cx="39065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Видно у этих семи ребятишек не было бабушки и маме пришлось оставить их дома одних без присмотра, чтобы сходить за молоком. Из какой сказки это семейство?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993" y="4566694"/>
            <a:ext cx="3766089" cy="24093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549085" y="2835800"/>
            <a:ext cx="42699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испекла бабушка из остатков муки, которые собрал для нее дедушка? (Колобок)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272" y="4358888"/>
            <a:ext cx="2527293" cy="25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7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A3797E-F3B9-40C5-BBB2-DD5CFE392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EE68C2-F5D3-40A4-B86E-15E83DC80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1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BD6D0B-0327-43AD-AB0A-96DDCCB8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C84F299-B2EB-4EE6-BCC0-C06E844E2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293" y="3428999"/>
            <a:ext cx="4413887" cy="33043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2820" y="1243040"/>
            <a:ext cx="6096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«Помощники»: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Тесто круто замесили   (Сжимают и разжимают кулачки.)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Ух-ты! Ух-ты!               (Хлопки прямыми руками перед собой - «тарелочки».) 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Сковородки накалили     (Трут ладонь о ладонь горизонтально.)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Ух-ты! Ух-ты!               (Хлопки прямыми руками перед собой - «тарелочки».)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Ладушки, ладушки        (2 хлопка перед собой.)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печём оладушки!   (Переворачивание ладоней вверх- вниз.)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Ладушки, ладушки       (2 хлопка перед собой.)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Помогаем бабушке!     (Прижать руки к груди, наклон вперёд руки в стороны.)</a:t>
            </a:r>
          </a:p>
        </p:txBody>
      </p:sp>
    </p:spTree>
    <p:extLst>
      <p:ext uri="{BB962C8B-B14F-4D97-AF65-F5344CB8AC3E}">
        <p14:creationId xmlns:p14="http://schemas.microsoft.com/office/powerpoint/2010/main" val="27720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F70B1AC-0987-468F-AB62-7A9751669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C65C0D2-09F4-4E03-9BB8-2BCA67B32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17390E2-D67A-4754-A015-284AE606F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6658" y="2306887"/>
            <a:ext cx="9854437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ВОЛШЕБНЫЙ ПОДАРОК</a:t>
            </a:r>
          </a:p>
          <a:p>
            <a:pPr algn="ctr"/>
            <a:r>
              <a:rPr lang="ru-RU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ЦВЕТИК -  СЕМИЦВЕТИК</a:t>
            </a:r>
          </a:p>
          <a:p>
            <a:pPr algn="ctr"/>
            <a:endParaRPr lang="ru-RU" sz="6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5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382D03-C6C7-416F-80DE-FF1EDF2D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962698-B3F4-4FFC-8A0B-F8B69A1A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3701" y="4594563"/>
            <a:ext cx="2378299" cy="22634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348" y="3672103"/>
            <a:ext cx="3243353" cy="26397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995" y="3620742"/>
            <a:ext cx="3243353" cy="323725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134118" cy="362074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134118" y="21336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 любите получать подарки?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(Дети отвечают)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Вот и пожилые люди не исключение. Поэтому сейчас мы сделаем для наших бабушек и дедушек в подарок волшебный цветик-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поможет им быть здоровыми и веселыми.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563673" y="2434107"/>
            <a:ext cx="6857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Что нам понадобится для рисования?    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(ребёнок перечисляет)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Какими цветами будем рисовать?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(ответ ребёнка</a:t>
            </a:r>
            <a:r>
              <a:rPr lang="ru-RU" sz="2000" u="sng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976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461</Words>
  <Application>Microsoft Office PowerPoint</Application>
  <PresentationFormat>Широкоэкранный</PresentationFormat>
  <Paragraphs>43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 группа</dc:creator>
  <cp:lastModifiedBy>Пользователь Windows</cp:lastModifiedBy>
  <cp:revision>31</cp:revision>
  <dcterms:created xsi:type="dcterms:W3CDTF">2020-09-30T08:48:01Z</dcterms:created>
  <dcterms:modified xsi:type="dcterms:W3CDTF">2020-10-04T07:43:19Z</dcterms:modified>
</cp:coreProperties>
</file>