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1" r:id="rId5"/>
    <p:sldId id="270" r:id="rId6"/>
    <p:sldId id="269" r:id="rId7"/>
    <p:sldId id="268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2564904"/>
            <a:ext cx="59363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«</a:t>
            </a:r>
            <a:r>
              <a:rPr lang="ru-RU" sz="4400" b="1" i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День пожилых людей</a:t>
            </a:r>
            <a:r>
              <a:rPr lang="ru-RU" sz="4400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»</a:t>
            </a:r>
            <a:endParaRPr lang="ru-RU" sz="4400" dirty="0">
              <a:solidFill>
                <a:srgbClr val="00B050"/>
              </a:solidFill>
            </a:endParaRPr>
          </a:p>
        </p:txBody>
      </p:sp>
      <p:pic>
        <p:nvPicPr>
          <p:cNvPr id="1030" name="Picture 6" descr="https://data.ac-illust.com/data/thumbnails/a0/a05d29019394ded4f89bef41f5eda3a9_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957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85800" y="1779515"/>
            <a:ext cx="62234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ea typeface="Times New Roman" pitchFamily="18" charset="0"/>
                <a:cs typeface="Arial" pitchFamily="34" charset="0"/>
              </a:rPr>
              <a:t>Интегрированное занятие</a:t>
            </a:r>
          </a:p>
          <a:p>
            <a:pPr algn="ctr"/>
            <a:r>
              <a:rPr lang="ru-RU" sz="4400" i="1" dirty="0" smtClean="0">
                <a:solidFill>
                  <a:schemeClr val="accent3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«</a:t>
            </a:r>
            <a:r>
              <a:rPr lang="ru-RU" sz="4400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День </a:t>
            </a:r>
            <a:r>
              <a:rPr lang="ru-RU" sz="4400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пожилых людей»</a:t>
            </a:r>
            <a:endParaRPr lang="ru-RU"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4894300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Подготовили:</a:t>
            </a:r>
          </a:p>
          <a:p>
            <a:r>
              <a:rPr lang="ru-RU" dirty="0" err="1" smtClean="0"/>
              <a:t>Аллабердина</a:t>
            </a:r>
            <a:r>
              <a:rPr lang="ru-RU" dirty="0" smtClean="0"/>
              <a:t> Р.З.</a:t>
            </a:r>
          </a:p>
          <a:p>
            <a:r>
              <a:rPr lang="ru-RU" dirty="0" err="1" smtClean="0"/>
              <a:t>Тонконогова</a:t>
            </a:r>
            <a:r>
              <a:rPr lang="ru-RU" dirty="0" smtClean="0"/>
              <a:t> М.А.</a:t>
            </a:r>
            <a:endParaRPr lang="ru-RU" dirty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0" name="Picture 4" descr="https://data.ac-illust.com/data/thumbnails/b1/b1d535203b94b96ac8b7ee37a8347723_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35816" y="976218"/>
            <a:ext cx="3046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Отгадайте загадку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9168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Ароматное варенье,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Пироги на угощенье,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Вкусные оладушки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любимой …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33569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Самый старший он в семье,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Самый мудрый во дворе,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Голова вся в седине,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встает он заре.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https://porgi.ru/wp-content/uploads/2019/02/%D0%BC%D0%B0%D1%81%D1%82%D0%B5%D1%80%D0%B8%D1%86%D0%B0-%D0%B1%D0%B0%D0%B1%D1%83%D1%88%D0%BA%D0%B5-%D0%BE%D1%82-%D0%B2%D0%BD%D1%83%D1%87%D0%BA%D0%B8-%D0%BD%D0%B0-%D0%B4%D1%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8956" y="1061710"/>
            <a:ext cx="2791628" cy="2791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s://i.pinimg.com/736x/98/10/4f/98104f5e5c17cbd7a5aa735c2677f99d--clipart-hat-m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706118"/>
            <a:ext cx="2261086" cy="3044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0" name="Picture 4" descr="https://data.ac-illust.com/data/thumbnails/b1/b1d535203b94b96ac8b7ee37a8347723_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64" y="-35316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4565" y="1112729"/>
            <a:ext cx="58819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1 октября - день пожилого человека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9888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Скажите, ребята как вас ласково называют бабашка и дедушка?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2564904"/>
            <a:ext cx="3361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А как ласково называете их вы?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3140968"/>
            <a:ext cx="4018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А как вы помогаете своим бабушкам?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3554" name="Picture 2" descr="https://fsd.videouroki.net/html/2017/10/12/v_59df1b491620f/99696065_1.jpeg"/>
          <p:cNvPicPr>
            <a:picLocks noChangeAspect="1" noChangeArrowheads="1"/>
          </p:cNvPicPr>
          <p:nvPr/>
        </p:nvPicPr>
        <p:blipFill rotWithShape="1">
          <a:blip r:embed="rId3" cstate="print"/>
          <a:srcRect l="10330" t="9053" r="11106" b="7199"/>
          <a:stretch/>
        </p:blipFill>
        <p:spPr bwMode="auto">
          <a:xfrm>
            <a:off x="4897481" y="3863181"/>
            <a:ext cx="4238655" cy="2959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https://2.bp.blogspot.com/-F1Zg96MHZ5s/W6PolISvqtI/AAAAAAAAAI0/bYxFM5o5n-8wxiFI9x4bw6FV3TN7h5pwwCEwYBhgL/s1600/ea9ff325dde833171000b5920b79f740.png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816748"/>
            <a:ext cx="2452347" cy="3003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p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volna.org/wp-content/uploads/2016/09/02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4340" name="Picture 4" descr="https://data.ac-illust.com/data/thumbnails/b1/b1d535203b94b96ac8b7ee37a8347723_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21399" y="1079525"/>
            <a:ext cx="4690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Игра «Накрой</a:t>
            </a:r>
            <a:r>
              <a:rPr lang="ru-RU" sz="2400" b="1" dirty="0" smtClean="0">
                <a:solidFill>
                  <a:srgbClr val="92D050"/>
                </a:solidFill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стол</a:t>
            </a:r>
            <a:r>
              <a:rPr lang="ru-RU" sz="2400" b="1" dirty="0" smtClean="0">
                <a:solidFill>
                  <a:srgbClr val="92D050"/>
                </a:solidFill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для</a:t>
            </a:r>
            <a:r>
              <a:rPr lang="ru-RU" sz="2400" b="1" dirty="0" smtClean="0">
                <a:solidFill>
                  <a:srgbClr val="92D050"/>
                </a:solidFill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чаепития»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Picture 2" descr="https://userdocs.ru/pars_docs/refs/150/149155/149155_html_m38a7fdf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" y="2097963"/>
            <a:ext cx="1656184" cy="914620"/>
          </a:xfrm>
          <a:prstGeom prst="rect">
            <a:avLst/>
          </a:prstGeom>
          <a:noFill/>
        </p:spPr>
      </p:pic>
      <p:pic>
        <p:nvPicPr>
          <p:cNvPr id="9" name="Picture 2" descr="https://userdocs.ru/pars_docs/refs/150/149155/149155_html_m38a7fdf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1506" y="3357155"/>
            <a:ext cx="1656184" cy="914620"/>
          </a:xfrm>
          <a:prstGeom prst="rect">
            <a:avLst/>
          </a:prstGeom>
          <a:noFill/>
        </p:spPr>
      </p:pic>
      <p:pic>
        <p:nvPicPr>
          <p:cNvPr id="10" name="Picture 8" descr="https://uborka-v-dome.ru/wp-content/uploads/2019/01/kak-otkryit-konservnuyu-banku-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30917">
            <a:off x="5427582" y="2861852"/>
            <a:ext cx="1224136" cy="1224136"/>
          </a:xfrm>
          <a:prstGeom prst="rect">
            <a:avLst/>
          </a:prstGeom>
          <a:noFill/>
        </p:spPr>
      </p:pic>
      <p:pic>
        <p:nvPicPr>
          <p:cNvPr id="11" name="Picture 8" descr="https://uborka-v-dome.ru/wp-content/uploads/2019/01/kak-otkryit-konservnuyu-banku-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4941168"/>
            <a:ext cx="936104" cy="936104"/>
          </a:xfrm>
          <a:prstGeom prst="rect">
            <a:avLst/>
          </a:prstGeom>
          <a:noFill/>
        </p:spPr>
      </p:pic>
      <p:pic>
        <p:nvPicPr>
          <p:cNvPr id="12" name="Picture 10" descr="https://printonic.ru/uploads/images/2016/03/01/img_56d57f581b77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66808" y="3357155"/>
            <a:ext cx="1802490" cy="1450186"/>
          </a:xfrm>
          <a:prstGeom prst="rect">
            <a:avLst/>
          </a:prstGeom>
          <a:noFill/>
        </p:spPr>
      </p:pic>
      <p:pic>
        <p:nvPicPr>
          <p:cNvPr id="13" name="Picture 6" descr="https://www.v-d-u.ru/upload/iblock/113/11386dd6257290a8d097c6e1824bd4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32225" y="3195145"/>
            <a:ext cx="1080120" cy="1080120"/>
          </a:xfrm>
          <a:prstGeom prst="rect">
            <a:avLst/>
          </a:prstGeom>
          <a:noFill/>
        </p:spPr>
      </p:pic>
      <p:pic>
        <p:nvPicPr>
          <p:cNvPr id="14" name="Picture 16" descr="https://cavevo.ru/upload/iblock/f32/f32a09bde302abca95fd5640fb7061c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67652" y="1615091"/>
            <a:ext cx="2093622" cy="1397492"/>
          </a:xfrm>
          <a:prstGeom prst="rect">
            <a:avLst/>
          </a:prstGeom>
          <a:noFill/>
        </p:spPr>
      </p:pic>
      <p:pic>
        <p:nvPicPr>
          <p:cNvPr id="15" name="Picture 14" descr="https://silverspoons.ru/media/photos/2643-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56038" y="1704586"/>
            <a:ext cx="1152128" cy="115212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0"/>
          <a:srcRect l="17788" t="12419" r="14208" b="7049"/>
          <a:stretch/>
        </p:blipFill>
        <p:spPr>
          <a:xfrm>
            <a:off x="4367773" y="1938618"/>
            <a:ext cx="1368152" cy="1080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76545" y="4989903"/>
            <a:ext cx="1438781" cy="1079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volna.org/wp-content/uploads/2016/09/02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4340" name="Picture 4" descr="https://data.ac-illust.com/data/thumbnails/b1/b1d535203b94b96ac8b7ee37a8347723_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4975" y="801267"/>
            <a:ext cx="3354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Игра «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Найди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пару»</a:t>
            </a:r>
          </a:p>
        </p:txBody>
      </p:sp>
      <p:pic>
        <p:nvPicPr>
          <p:cNvPr id="25602" name="Picture 2" descr="https://ds04.infourok.ru/uploads/ex/0d24/00073913-03aec94b/hello_html_m728c9507.jpg"/>
          <p:cNvPicPr>
            <a:picLocks noChangeAspect="1" noChangeArrowheads="1"/>
          </p:cNvPicPr>
          <p:nvPr/>
        </p:nvPicPr>
        <p:blipFill rotWithShape="1">
          <a:blip r:embed="rId4" cstate="print"/>
          <a:srcRect l="20807" t="16071" r="18478" b="11076"/>
          <a:stretch/>
        </p:blipFill>
        <p:spPr bwMode="auto">
          <a:xfrm>
            <a:off x="755576" y="1801680"/>
            <a:ext cx="1224136" cy="979248"/>
          </a:xfrm>
          <a:prstGeom prst="rect">
            <a:avLst/>
          </a:prstGeom>
          <a:noFill/>
        </p:spPr>
      </p:pic>
      <p:pic>
        <p:nvPicPr>
          <p:cNvPr id="25604" name="Picture 4" descr="https://img-fotki.yandex.ru/get/5505/119528728.15d2/0_c6590_efd46021_orig.jpg"/>
          <p:cNvPicPr>
            <a:picLocks noChangeAspect="1" noChangeArrowheads="1"/>
          </p:cNvPicPr>
          <p:nvPr/>
        </p:nvPicPr>
        <p:blipFill rotWithShape="1">
          <a:blip r:embed="rId5" cstate="print"/>
          <a:srcRect l="13637" t="14899" r="9090" b="20538"/>
          <a:stretch/>
        </p:blipFill>
        <p:spPr bwMode="auto">
          <a:xfrm>
            <a:off x="2272381" y="1840826"/>
            <a:ext cx="1224136" cy="936104"/>
          </a:xfrm>
          <a:prstGeom prst="rect">
            <a:avLst/>
          </a:prstGeom>
          <a:noFill/>
        </p:spPr>
      </p:pic>
      <p:pic>
        <p:nvPicPr>
          <p:cNvPr id="25606" name="Picture 6" descr="https://www.mochacasa.com/wp-content/uploads/2015/08/tea-cup-stool-oran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51419" y="1616831"/>
            <a:ext cx="1296144" cy="1296144"/>
          </a:xfrm>
          <a:prstGeom prst="rect">
            <a:avLst/>
          </a:prstGeom>
          <a:noFill/>
        </p:spPr>
      </p:pic>
      <p:pic>
        <p:nvPicPr>
          <p:cNvPr id="25610" name="Picture 10" descr="http://900igr.net/up/datai/118946/0008-005-.jpg"/>
          <p:cNvPicPr>
            <a:picLocks noChangeAspect="1" noChangeArrowheads="1"/>
          </p:cNvPicPr>
          <p:nvPr/>
        </p:nvPicPr>
        <p:blipFill rotWithShape="1">
          <a:blip r:embed="rId7" cstate="print"/>
          <a:srcRect l="7146" r="3966"/>
          <a:stretch/>
        </p:blipFill>
        <p:spPr bwMode="auto">
          <a:xfrm>
            <a:off x="6474555" y="1788945"/>
            <a:ext cx="1152128" cy="893705"/>
          </a:xfrm>
          <a:prstGeom prst="rect">
            <a:avLst/>
          </a:prstGeom>
          <a:noFill/>
        </p:spPr>
      </p:pic>
      <p:pic>
        <p:nvPicPr>
          <p:cNvPr id="25612" name="Picture 12" descr="https://hoff.ru/upload/iblock/d88/d8840b0c10155c98287464190b816978.jpg"/>
          <p:cNvPicPr>
            <a:picLocks noChangeAspect="1" noChangeArrowheads="1"/>
          </p:cNvPicPr>
          <p:nvPr/>
        </p:nvPicPr>
        <p:blipFill rotWithShape="1">
          <a:blip r:embed="rId8" cstate="print"/>
          <a:srcRect l="11765" t="23530" r="9804" b="11765"/>
          <a:stretch/>
        </p:blipFill>
        <p:spPr bwMode="auto">
          <a:xfrm>
            <a:off x="2069402" y="3097560"/>
            <a:ext cx="1365214" cy="853013"/>
          </a:xfrm>
          <a:prstGeom prst="rect">
            <a:avLst/>
          </a:prstGeom>
          <a:noFill/>
        </p:spPr>
      </p:pic>
      <p:pic>
        <p:nvPicPr>
          <p:cNvPr id="25616" name="Picture 16" descr="https://cdn.100sp.ru/pictures/030078437"/>
          <p:cNvPicPr>
            <a:picLocks noChangeAspect="1" noChangeArrowheads="1"/>
          </p:cNvPicPr>
          <p:nvPr/>
        </p:nvPicPr>
        <p:blipFill rotWithShape="1">
          <a:blip r:embed="rId9" cstate="print"/>
          <a:srcRect t="13076" b="2715"/>
          <a:stretch/>
        </p:blipFill>
        <p:spPr bwMode="auto">
          <a:xfrm>
            <a:off x="649907" y="2816932"/>
            <a:ext cx="1368152" cy="864097"/>
          </a:xfrm>
          <a:prstGeom prst="rect">
            <a:avLst/>
          </a:prstGeom>
          <a:noFill/>
        </p:spPr>
      </p:pic>
      <p:pic>
        <p:nvPicPr>
          <p:cNvPr id="25618" name="Picture 18" descr="https://www.prime-shoper.ru/wp-content/uploads/2019/10/7380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57426" y="2792541"/>
            <a:ext cx="1368152" cy="1026114"/>
          </a:xfrm>
          <a:prstGeom prst="rect">
            <a:avLst/>
          </a:prstGeom>
          <a:noFill/>
        </p:spPr>
      </p:pic>
      <p:pic>
        <p:nvPicPr>
          <p:cNvPr id="25620" name="Picture 20" descr="https://topbaza.by/_files/color/929965.jpg"/>
          <p:cNvPicPr>
            <a:picLocks noChangeAspect="1" noChangeArrowheads="1"/>
          </p:cNvPicPr>
          <p:nvPr/>
        </p:nvPicPr>
        <p:blipFill rotWithShape="1">
          <a:blip r:embed="rId11" cstate="print"/>
          <a:srcRect l="4685" t="13333" r="5314" b="13333"/>
          <a:stretch/>
        </p:blipFill>
        <p:spPr bwMode="auto">
          <a:xfrm>
            <a:off x="5244479" y="2996863"/>
            <a:ext cx="1416557" cy="939772"/>
          </a:xfrm>
          <a:prstGeom prst="rect">
            <a:avLst/>
          </a:prstGeom>
          <a:noFill/>
        </p:spPr>
      </p:pic>
      <p:pic>
        <p:nvPicPr>
          <p:cNvPr id="25622" name="Picture 22" descr="https://hoff.ru/upload/iblock/0be/0befe99225443314709cde970330f2ec.jpg"/>
          <p:cNvPicPr>
            <a:picLocks noChangeAspect="1" noChangeArrowheads="1"/>
          </p:cNvPicPr>
          <p:nvPr/>
        </p:nvPicPr>
        <p:blipFill rotWithShape="1">
          <a:blip r:embed="rId12" cstate="print"/>
          <a:srcRect l="8622" t="22404" r="13782" b="12933"/>
          <a:stretch/>
        </p:blipFill>
        <p:spPr bwMode="auto">
          <a:xfrm>
            <a:off x="3696652" y="3219454"/>
            <a:ext cx="1350166" cy="840094"/>
          </a:xfrm>
          <a:prstGeom prst="rect">
            <a:avLst/>
          </a:prstGeom>
          <a:noFill/>
        </p:spPr>
      </p:pic>
      <p:pic>
        <p:nvPicPr>
          <p:cNvPr id="25624" name="Picture 24" descr="https://static7.depositphotos.com/1003525/772/i/950/depositphotos_7723707-stock-photo-blue-cup-isolated-in-white.jpg"/>
          <p:cNvPicPr>
            <a:picLocks noChangeAspect="1" noChangeArrowheads="1"/>
          </p:cNvPicPr>
          <p:nvPr/>
        </p:nvPicPr>
        <p:blipFill rotWithShape="1">
          <a:blip r:embed="rId13" cstate="print"/>
          <a:srcRect l="13043" t="21740" r="17391" b="17391"/>
          <a:stretch/>
        </p:blipFill>
        <p:spPr bwMode="auto">
          <a:xfrm>
            <a:off x="4865637" y="1782629"/>
            <a:ext cx="1275570" cy="1116124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148616" y="437376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Какая по счету голубая чашка</a:t>
            </a:r>
            <a:r>
              <a:rPr lang="ru-RU" sz="2400" b="1" dirty="0" smtClean="0">
                <a:solidFill>
                  <a:srgbClr val="7030A0"/>
                </a:solidFill>
              </a:rPr>
              <a:t>?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Какая по счету зеленое блюдце?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volna.org/wp-content/uploads/2016/09/02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4340" name="Picture 4" descr="https://data.ac-illust.com/data/thumbnails/b1/b1d535203b94b96ac8b7ee37a8347723_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75656" y="1318023"/>
            <a:ext cx="576064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Физкультминутка «Семья» </a:t>
            </a:r>
            <a:endParaRPr lang="ru-RU" sz="28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Раз, два, три, четыре </a:t>
            </a:r>
            <a:r>
              <a:rPr lang="ru-RU" sz="2000" dirty="0" smtClean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(хлопки в ладоши)</a:t>
            </a:r>
            <a:endParaRPr lang="ru-RU" sz="20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Кто живет у нас в квартире?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(повороты в стороны с подниманием плеч)</a:t>
            </a:r>
            <a:endParaRPr lang="ru-RU" sz="20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Раз, два, три, четыре, пять </a:t>
            </a:r>
            <a:r>
              <a:rPr lang="ru-RU" sz="2000" dirty="0" smtClean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(Хлопки в ладоши)</a:t>
            </a:r>
            <a:endParaRPr lang="ru-RU" sz="20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Всех могу пересчитать; </a:t>
            </a:r>
            <a:r>
              <a:rPr lang="ru-RU" sz="2000" dirty="0" smtClean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(указательным пальцем пересчитывают)</a:t>
            </a:r>
            <a:endParaRPr lang="ru-RU" sz="20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Папа, мама, брат, сестренка,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(загибают поочередно пальцы на руке)</a:t>
            </a:r>
            <a:endParaRPr lang="ru-RU" sz="20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Бабушка, дедуля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Кошка Мурка, два котенка,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конечно  Я-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Вот и вся 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моя 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семья!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volna.org/wp-content/uploads/2016/09/02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4340" name="Picture 4" descr="https://data.ac-illust.com/data/thumbnails/b1/b1d535203b94b96ac8b7ee37a8347723_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5416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8122" y="746545"/>
            <a:ext cx="65281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Ребята, а как вы думаете, что в праздник может поднять настроение и прибавить веселья? Правильно, подарки</a:t>
            </a:r>
            <a:r>
              <a:rPr lang="ru-RU" dirty="0" smtClean="0">
                <a:solidFill>
                  <a:srgbClr val="92D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66581" y="1555482"/>
            <a:ext cx="40401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Поэтому </a:t>
            </a:r>
            <a:r>
              <a:rPr lang="ru-RU" dirty="0" smtClean="0">
                <a:solidFill>
                  <a:srgbClr val="7030A0"/>
                </a:solidFill>
              </a:rPr>
              <a:t>мы с вами сейчас нарисуем красивые платочки для наших любимых бабушек и дедушек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7650" name="Picture 2" descr="http://school25tula.ru/media/k2/items/cache/7df38b307602e35858bf410f5943c060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627" y="1584967"/>
            <a:ext cx="2397283" cy="2509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2" name="Picture 4" descr="https://1.bp.blogspot.com/-k_shkFoxfyM/WBXg9ElorTI/AAAAAAAAEbI/bl7UzH_WTt0G1ZTUfemUqTsPyeOnD31ZwCLcB/s1600/IMG_08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8696" y="1620158"/>
            <a:ext cx="2236704" cy="2226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4" name="Picture 6" descr="https://www.maam.ru/upload/blogs/detsad-76080-14463167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63923" y="2946231"/>
            <a:ext cx="2341285" cy="2295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volna.org/wp-content/uploads/2016/09/02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4340" name="Picture 4" descr="https://data.ac-illust.com/data/thumbnails/b1/b1d535203b94b96ac8b7ee37a8347723_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4614" y="1196103"/>
            <a:ext cx="73448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Ребята, о </a:t>
            </a:r>
            <a:r>
              <a:rPr lang="ru-RU" sz="2800" dirty="0" smtClean="0">
                <a:solidFill>
                  <a:srgbClr val="7030A0"/>
                </a:solidFill>
              </a:rPr>
              <a:t>каком празднике </a:t>
            </a:r>
            <a:r>
              <a:rPr lang="ru-RU" sz="2800" dirty="0" smtClean="0">
                <a:solidFill>
                  <a:srgbClr val="7030A0"/>
                </a:solidFill>
              </a:rPr>
              <a:t>мы сегодня </a:t>
            </a:r>
            <a:endParaRPr lang="ru-RU" sz="2800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с </a:t>
            </a:r>
            <a:r>
              <a:rPr lang="ru-RU" sz="2800" dirty="0" smtClean="0">
                <a:solidFill>
                  <a:srgbClr val="7030A0"/>
                </a:solidFill>
              </a:rPr>
              <a:t>вами </a:t>
            </a:r>
            <a:r>
              <a:rPr lang="ru-RU" sz="2800" dirty="0" smtClean="0">
                <a:solidFill>
                  <a:srgbClr val="7030A0"/>
                </a:solidFill>
              </a:rPr>
              <a:t>говорили?</a:t>
            </a:r>
          </a:p>
          <a:p>
            <a:pPr algn="ctr"/>
            <a:endParaRPr lang="ru-RU" sz="2800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dirty="0" smtClean="0">
                <a:solidFill>
                  <a:srgbClr val="92D050"/>
                </a:solidFill>
              </a:rPr>
              <a:t>Что вы можете сказать об этом празднике /нужен или не нужен, почему/</a:t>
            </a:r>
          </a:p>
          <a:p>
            <a:pPr algn="ctr"/>
            <a:endParaRPr lang="ru-RU" sz="2800" dirty="0" smtClean="0">
              <a:solidFill>
                <a:srgbClr val="92D050"/>
              </a:solidFill>
            </a:endParaRPr>
          </a:p>
          <a:p>
            <a:pPr algn="ctr"/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smtClean="0">
                <a:solidFill>
                  <a:srgbClr val="00B0F0"/>
                </a:solidFill>
              </a:rPr>
              <a:t>Что вы можете пожелать</a:t>
            </a:r>
          </a:p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 пожилым людям?</a:t>
            </a:r>
            <a:endParaRPr lang="ru-RU" sz="2800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269</Words>
  <Application>Microsoft Office PowerPoint</Application>
  <PresentationFormat>Экран (4:3)</PresentationFormat>
  <Paragraphs>44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Пользователь Windows</cp:lastModifiedBy>
  <cp:revision>12</cp:revision>
  <dcterms:created xsi:type="dcterms:W3CDTF">2020-10-01T09:49:22Z</dcterms:created>
  <dcterms:modified xsi:type="dcterms:W3CDTF">2020-10-04T07:32:25Z</dcterms:modified>
</cp:coreProperties>
</file>